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8" r:id="rId2"/>
    <p:sldId id="260" r:id="rId3"/>
    <p:sldId id="263" r:id="rId4"/>
    <p:sldId id="275" r:id="rId5"/>
    <p:sldId id="261" r:id="rId6"/>
    <p:sldId id="262" r:id="rId7"/>
    <p:sldId id="272" r:id="rId8"/>
    <p:sldId id="273" r:id="rId9"/>
    <p:sldId id="276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00B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94" d="100"/>
          <a:sy n="94" d="100"/>
        </p:scale>
        <p:origin x="-8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33D9408-7E0D-43A7-8004-96A028BA6C49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325A46B-61ED-473F-8AC8-DD793E88270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18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8728-4716-488A-A4D4-C9911A75CD9C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9E07-C62B-4C1C-AC26-B17F4E11380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49F6-A27C-47F1-B476-22CC52CC54D1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784AD-8120-481B-A4D5-D5CADCB5319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8F02-4903-4FB4-99A3-2ABF0B9C8BFB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A8A5-86B9-432D-9F42-589836419BF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C162-C4AF-4F2B-BEDA-23C573DBDDB0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68159-ADC4-4A02-9D22-3EEE0F93B96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CDF92-0EB7-479A-A7FA-45899BFB6BE1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A101-13EE-4CCE-8D45-85E42F88576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2901-B4DD-4DF5-8ADE-BB217006A20E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CA7A-EE6A-428E-A0D2-93A503C5C05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D9AC-B1AB-4F7A-B03A-60686440DB4B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8447-4A5E-43D8-BA19-13F5405F368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0542-AFC8-409D-902A-EC78FA3CF7A4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28AAC-9CEB-4661-B0D1-92A19A7DBB5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34F6-60A1-45DE-BA26-E5F6AA502CF2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4EAB-99B4-4858-B881-96D609B3731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BA04-8FE3-43BB-BB2D-607176E32A04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4D166-98C8-4DC0-A061-338F124495A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EF38-212E-484D-B5D0-1A67E00300C0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AC8AA-D642-4221-8548-AA568F03C30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GB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67B4C5-326F-4A2D-BA48-E92CEA491BA8}" type="datetimeFigureOut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ADE6C6-8323-493C-942C-53632636020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Subtítulo"/>
          <p:cNvSpPr>
            <a:spLocks noGrp="1"/>
          </p:cNvSpPr>
          <p:nvPr>
            <p:ph type="subTitle" idx="1"/>
          </p:nvPr>
        </p:nvSpPr>
        <p:spPr>
          <a:xfrm>
            <a:off x="179388" y="5661025"/>
            <a:ext cx="5976937" cy="935038"/>
          </a:xfrm>
        </p:spPr>
        <p:txBody>
          <a:bodyPr/>
          <a:lstStyle/>
          <a:p>
            <a:pPr eaLnBrk="1" hangingPunct="1"/>
            <a:r>
              <a:rPr lang="en-GB" sz="2800" b="1" smtClean="0">
                <a:solidFill>
                  <a:schemeClr val="folHlink"/>
                </a:solidFill>
              </a:rPr>
              <a:t>IAF IZARBEIRBAKO ASANBLADA FEMINISTA</a:t>
            </a:r>
          </a:p>
          <a:p>
            <a:pPr eaLnBrk="1" hangingPunct="1"/>
            <a:endParaRPr lang="en-GB" smtClean="0">
              <a:solidFill>
                <a:srgbClr val="898989"/>
              </a:solidFill>
            </a:endParaRPr>
          </a:p>
        </p:txBody>
      </p:sp>
      <p:pic>
        <p:nvPicPr>
          <p:cNvPr id="14338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88" y="549275"/>
            <a:ext cx="69818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851275" y="1125538"/>
            <a:ext cx="1296988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/>
              <a:t>2018</a:t>
            </a:r>
          </a:p>
        </p:txBody>
      </p:sp>
      <p:pic>
        <p:nvPicPr>
          <p:cNvPr id="14340" name="Picture 11" descr="No hay texto alternativo automático disponibl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953000"/>
            <a:ext cx="19081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ZINEMA ETA TELESAILAK FEMINISMOTIK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15362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2657475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PROPUESTA</a:t>
            </a:r>
          </a:p>
          <a:p>
            <a:pPr algn="ctr"/>
            <a:r>
              <a:rPr lang="es-E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PROPOSAMENA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2411413" y="3644900"/>
            <a:ext cx="654685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37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ZINEMA ETA TELESAILAK FEMINISMOTIK</a:t>
            </a:r>
          </a:p>
          <a:p>
            <a:pPr algn="ctr"/>
            <a:r>
              <a:rPr lang="es-E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CINE Y SERIES DESDE EL FIMINISMO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CINE Y SERIES DESDE EL FEMINISMO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16386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16387" name="Rectangle 9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868362"/>
          </a:xfrm>
        </p:spPr>
        <p:txBody>
          <a:bodyPr/>
          <a:lstStyle/>
          <a:p>
            <a:r>
              <a:rPr lang="es-ES" sz="4800" b="1" smtClean="0">
                <a:solidFill>
                  <a:srgbClr val="990099"/>
                </a:solidFill>
              </a:rPr>
              <a:t>CONTENIDO / EDUKIA</a:t>
            </a:r>
          </a:p>
        </p:txBody>
      </p:sp>
      <p:sp>
        <p:nvSpPr>
          <p:cNvPr id="19466" name="Rectangle 10"/>
          <p:cNvSpPr>
            <a:spLocks noGrp="1"/>
          </p:cNvSpPr>
          <p:nvPr>
            <p:ph type="body" sz="half" idx="4294967295"/>
          </p:nvPr>
        </p:nvSpPr>
        <p:spPr>
          <a:xfrm>
            <a:off x="323850" y="1773238"/>
            <a:ext cx="4392613" cy="4525962"/>
          </a:xfrm>
        </p:spPr>
        <p:txBody>
          <a:bodyPr/>
          <a:lstStyle/>
          <a:p>
            <a:r>
              <a:rPr lang="es-ES" sz="2800" smtClean="0">
                <a:solidFill>
                  <a:srgbClr val="990099"/>
                </a:solidFill>
              </a:rPr>
              <a:t>LAU SAIO</a:t>
            </a: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Bikotean ematen den indarkeriari buruzko pelikula</a:t>
            </a: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Beste kulturetan emakumearen egoarari buruzko pelikula</a:t>
            </a: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Telesailei buruzko hitzaldia</a:t>
            </a:r>
          </a:p>
          <a:p>
            <a:pPr lvl="1"/>
            <a:endParaRPr lang="es-ES" sz="800" smtClean="0">
              <a:solidFill>
                <a:srgbClr val="990099"/>
              </a:solidFill>
            </a:endParaRP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Zinemako neska-heroiei buruzko hitzaldia</a:t>
            </a:r>
          </a:p>
          <a:p>
            <a:pPr lvl="1"/>
            <a:endParaRPr lang="es-ES" sz="2400" smtClean="0">
              <a:solidFill>
                <a:srgbClr val="990099"/>
              </a:solidFill>
            </a:endParaRPr>
          </a:p>
        </p:txBody>
      </p:sp>
      <p:sp>
        <p:nvSpPr>
          <p:cNvPr id="19468" name="Rectangle 12"/>
          <p:cNvSpPr>
            <a:spLocks noGrp="1"/>
          </p:cNvSpPr>
          <p:nvPr>
            <p:ph type="body" sz="half" idx="4294967295"/>
          </p:nvPr>
        </p:nvSpPr>
        <p:spPr>
          <a:xfrm>
            <a:off x="4787900" y="1773238"/>
            <a:ext cx="4038600" cy="4525962"/>
          </a:xfrm>
        </p:spPr>
        <p:txBody>
          <a:bodyPr/>
          <a:lstStyle/>
          <a:p>
            <a:r>
              <a:rPr lang="es-ES" sz="2800" smtClean="0">
                <a:solidFill>
                  <a:srgbClr val="990099"/>
                </a:solidFill>
              </a:rPr>
              <a:t>CUATRO SESIONES</a:t>
            </a: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Película sobre la violencia en la pareja</a:t>
            </a:r>
          </a:p>
          <a:p>
            <a:pPr lvl="1">
              <a:buFont typeface="Arial" charset="0"/>
              <a:buNone/>
            </a:pPr>
            <a:endParaRPr lang="es-ES" sz="1200" smtClean="0">
              <a:solidFill>
                <a:srgbClr val="990099"/>
              </a:solidFill>
            </a:endParaRP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Película sobre la situación de la mujer en otras culturas</a:t>
            </a: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Charla sobre las series de televisión</a:t>
            </a:r>
          </a:p>
          <a:p>
            <a:pPr lvl="1"/>
            <a:r>
              <a:rPr lang="es-ES" sz="2400" smtClean="0">
                <a:solidFill>
                  <a:srgbClr val="990099"/>
                </a:solidFill>
              </a:rPr>
              <a:t>Charla sobre heroínas de cine</a:t>
            </a:r>
          </a:p>
          <a:p>
            <a:pPr lvl="1"/>
            <a:endParaRPr lang="es-ES" sz="2400" smtClean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ZINEMA ETA TELESAILAK FEMINISMOTIK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17410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17411" name="Rectangle 4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868363"/>
          </a:xfrm>
        </p:spPr>
        <p:txBody>
          <a:bodyPr/>
          <a:lstStyle/>
          <a:p>
            <a:r>
              <a:rPr lang="es-ES" sz="4800" b="1" smtClean="0">
                <a:solidFill>
                  <a:srgbClr val="990099"/>
                </a:solidFill>
              </a:rPr>
              <a:t>DETALLE DE LAS SESIONES</a:t>
            </a:r>
            <a:br>
              <a:rPr lang="es-ES" sz="4800" b="1" smtClean="0">
                <a:solidFill>
                  <a:srgbClr val="990099"/>
                </a:solidFill>
              </a:rPr>
            </a:br>
            <a:r>
              <a:rPr lang="es-ES" sz="4800" b="1" smtClean="0">
                <a:solidFill>
                  <a:srgbClr val="990099"/>
                </a:solidFill>
              </a:rPr>
              <a:t>SAIOEN XEHETASUNA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body" sz="half" idx="1"/>
          </p:nvPr>
        </p:nvSpPr>
        <p:spPr>
          <a:xfrm>
            <a:off x="468313" y="2276475"/>
            <a:ext cx="4038600" cy="4032250"/>
          </a:xfrm>
        </p:spPr>
        <p:txBody>
          <a:bodyPr/>
          <a:lstStyle/>
          <a:p>
            <a:r>
              <a:rPr lang="es-ES" smtClean="0">
                <a:solidFill>
                  <a:srgbClr val="990099"/>
                </a:solidFill>
              </a:rPr>
              <a:t>1. ZINE-EZTABAIDA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La bicicleta verde</a:t>
            </a:r>
          </a:p>
          <a:p>
            <a:r>
              <a:rPr lang="es-ES" smtClean="0">
                <a:solidFill>
                  <a:srgbClr val="990099"/>
                </a:solidFill>
              </a:rPr>
              <a:t>2. ZINE-EZTABAIDA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Te doy mis ojos</a:t>
            </a:r>
          </a:p>
          <a:p>
            <a:r>
              <a:rPr lang="es-ES" smtClean="0">
                <a:solidFill>
                  <a:srgbClr val="990099"/>
                </a:solidFill>
              </a:rPr>
              <a:t>3. KURTSOA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Serializadas</a:t>
            </a:r>
          </a:p>
          <a:p>
            <a:r>
              <a:rPr lang="es-ES" smtClean="0">
                <a:solidFill>
                  <a:srgbClr val="990099"/>
                </a:solidFill>
              </a:rPr>
              <a:t>4. KURTSOA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Heroínas de cine</a:t>
            </a:r>
          </a:p>
        </p:txBody>
      </p:sp>
      <p:sp>
        <p:nvSpPr>
          <p:cNvPr id="33800" name="Rectangle 8"/>
          <p:cNvSpPr>
            <a:spLocks noGrp="1"/>
          </p:cNvSpPr>
          <p:nvPr>
            <p:ph type="body" sz="half" idx="2"/>
          </p:nvPr>
        </p:nvSpPr>
        <p:spPr>
          <a:xfrm>
            <a:off x="4648200" y="2276475"/>
            <a:ext cx="4038600" cy="3960813"/>
          </a:xfrm>
        </p:spPr>
        <p:txBody>
          <a:bodyPr/>
          <a:lstStyle/>
          <a:p>
            <a:r>
              <a:rPr lang="es-ES" smtClean="0">
                <a:solidFill>
                  <a:srgbClr val="990099"/>
                </a:solidFill>
              </a:rPr>
              <a:t>1. CINE FORUM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La bicicleta verde</a:t>
            </a:r>
          </a:p>
          <a:p>
            <a:r>
              <a:rPr lang="es-ES" smtClean="0">
                <a:solidFill>
                  <a:srgbClr val="990099"/>
                </a:solidFill>
              </a:rPr>
              <a:t>2. CINE FORUM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Te doy mis ojos</a:t>
            </a:r>
          </a:p>
          <a:p>
            <a:r>
              <a:rPr lang="es-ES" smtClean="0">
                <a:solidFill>
                  <a:srgbClr val="990099"/>
                </a:solidFill>
              </a:rPr>
              <a:t>3. CURSO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Serializadas</a:t>
            </a:r>
          </a:p>
          <a:p>
            <a:r>
              <a:rPr lang="es-ES" smtClean="0">
                <a:solidFill>
                  <a:srgbClr val="990099"/>
                </a:solidFill>
              </a:rPr>
              <a:t>4. CURSO</a:t>
            </a:r>
          </a:p>
          <a:p>
            <a:pPr lvl="1"/>
            <a:r>
              <a:rPr lang="es-ES" smtClean="0">
                <a:solidFill>
                  <a:srgbClr val="990099"/>
                </a:solidFill>
              </a:rPr>
              <a:t>Heroínas de 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Llamada rectangular redondeada"/>
          <p:cNvSpPr>
            <a:spLocks noChangeArrowheads="1"/>
          </p:cNvSpPr>
          <p:nvPr/>
        </p:nvSpPr>
        <p:spPr bwMode="auto">
          <a:xfrm>
            <a:off x="755650" y="836613"/>
            <a:ext cx="8135938" cy="2520950"/>
          </a:xfrm>
          <a:prstGeom prst="wedgeRoundRectCallout">
            <a:avLst>
              <a:gd name="adj1" fmla="val -26759"/>
              <a:gd name="adj2" fmla="val 45403"/>
              <a:gd name="adj3" fmla="val 16667"/>
            </a:avLst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ES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s-ES" sz="2400" b="1">
                <a:solidFill>
                  <a:srgbClr val="990099"/>
                </a:solidFill>
                <a:latin typeface="Calibri" pitchFamily="34" charset="0"/>
              </a:rPr>
              <a:t>OBJETIVOS: </a:t>
            </a:r>
            <a:r>
              <a:rPr lang="es-ES" sz="2400">
                <a:solidFill>
                  <a:srgbClr val="990099"/>
                </a:solidFill>
                <a:latin typeface="Calibri" pitchFamily="34" charset="0"/>
              </a:rPr>
              <a:t> 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1. Sensibilizar sobre la importancia de la igualdad real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2. Desmontar y cuestionar estereotipos y roles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3. Visibilizar el papel y aportación de las mujeres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4. Crear un espacio de debate y reflexión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5. Trabajar de una manera amena los diferentes papeles interpretados por mujeres</a:t>
            </a:r>
          </a:p>
          <a:p>
            <a:pPr algn="ctr"/>
            <a:endParaRPr lang="es-ES" sz="2400">
              <a:solidFill>
                <a:srgbClr val="990099"/>
              </a:solidFill>
              <a:latin typeface="Calibri" pitchFamily="34" charset="0"/>
            </a:endParaRPr>
          </a:p>
        </p:txBody>
      </p:sp>
      <p:sp>
        <p:nvSpPr>
          <p:cNvPr id="10" name="9 Llamada rectangular redondeada"/>
          <p:cNvSpPr>
            <a:spLocks noChangeArrowheads="1"/>
          </p:cNvSpPr>
          <p:nvPr/>
        </p:nvSpPr>
        <p:spPr bwMode="auto">
          <a:xfrm>
            <a:off x="755650" y="3860800"/>
            <a:ext cx="8137525" cy="2305050"/>
          </a:xfrm>
          <a:prstGeom prst="wedgeRoundRectCallout">
            <a:avLst>
              <a:gd name="adj1" fmla="val -25222"/>
              <a:gd name="adj2" fmla="val 49310"/>
              <a:gd name="adj3" fmla="val 16667"/>
            </a:avLst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400" b="1">
                <a:solidFill>
                  <a:srgbClr val="990099"/>
                </a:solidFill>
                <a:latin typeface="Calibri" pitchFamily="34" charset="0"/>
              </a:rPr>
              <a:t>HELBURUAK:</a:t>
            </a:r>
            <a:r>
              <a:rPr lang="es-ES" sz="2400">
                <a:solidFill>
                  <a:srgbClr val="990099"/>
                </a:solidFill>
                <a:latin typeface="Calibri" pitchFamily="34" charset="0"/>
              </a:rPr>
              <a:t> 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1. Benetazko berdintasunaren garrantzia ikustaraztea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2. Estereotipoak eta rolak deseraiki eta zalantzan jarri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3. Emekumeon papera eta ekarpenak ikustarazi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4. Hausnarketa eta eztabaidarako eremua sortu</a:t>
            </a:r>
          </a:p>
          <a:p>
            <a:r>
              <a:rPr lang="es-ES" sz="2000">
                <a:solidFill>
                  <a:srgbClr val="990099"/>
                </a:solidFill>
                <a:latin typeface="Calibri" pitchFamily="34" charset="0"/>
              </a:rPr>
              <a:t>5. Emakumeon paper desberdinak landu</a:t>
            </a:r>
            <a:endParaRPr lang="en-GB" sz="2000">
              <a:solidFill>
                <a:srgbClr val="990099"/>
              </a:solidFill>
              <a:latin typeface="Calibri" pitchFamily="34" charset="0"/>
            </a:endParaRPr>
          </a:p>
        </p:txBody>
      </p:sp>
      <p:sp>
        <p:nvSpPr>
          <p:cNvPr id="18435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CINE Y SERIES DESDE EL FEMINISMO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18436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ZINEMA ETA TELESAILAK FEMINISMOTIK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19458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539750" y="1052513"/>
            <a:ext cx="7488238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NORI ZUZENDUTA:</a:t>
            </a:r>
          </a:p>
          <a:p>
            <a:pPr algn="ctr"/>
            <a:r>
              <a:rPr lang="es-E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PÚBLICO DESTINATARIO: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11188" y="2492375"/>
            <a:ext cx="79216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990099"/>
                </a:solidFill>
                <a:latin typeface="Calibri" pitchFamily="34" charset="0"/>
              </a:rPr>
              <a:t>EZTABAIDATZEKO, IKASTEKO, HAUSNARTZEKO ETA BATEZ ERE </a:t>
            </a:r>
            <a:r>
              <a:rPr lang="es-ES" sz="2800" b="1" u="sng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ONGI PASATZEKO</a:t>
            </a:r>
            <a:r>
              <a:rPr lang="es-ES" sz="2800" b="1">
                <a:solidFill>
                  <a:srgbClr val="990099"/>
                </a:solidFill>
                <a:latin typeface="Calibri" pitchFamily="34" charset="0"/>
              </a:rPr>
              <a:t> GOGOA DUEN EDOZEIN PERTSONARI</a:t>
            </a:r>
            <a:r>
              <a:rPr lang="es-ES" sz="2800">
                <a:solidFill>
                  <a:srgbClr val="9900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55650" y="4581525"/>
            <a:ext cx="79216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rgbClr val="990099"/>
                </a:solidFill>
                <a:latin typeface="Calibri" pitchFamily="34" charset="0"/>
              </a:rPr>
              <a:t>DIRIGIDO A TODAS AQUELLAS PERSONAS QUE TENGAN GANAS DE DEBATIR, APRENDER, REFLEXIONAR Y SOBRE TODO </a:t>
            </a:r>
            <a:r>
              <a:rPr lang="es-ES" sz="2800" b="1" u="sng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PASÁRSELO BIEN</a:t>
            </a:r>
            <a:r>
              <a:rPr lang="es-ES" sz="2800" b="1">
                <a:solidFill>
                  <a:srgbClr val="990099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/>
      <p:bldP spid="174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CINE Y SERIES DESDE EL FEMINISMO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20482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20483" name="WordArt 9"/>
          <p:cNvSpPr>
            <a:spLocks noChangeArrowheads="1" noChangeShapeType="1" noTextEdit="1"/>
          </p:cNvSpPr>
          <p:nvPr/>
        </p:nvSpPr>
        <p:spPr bwMode="auto">
          <a:xfrm>
            <a:off x="2271713" y="1579563"/>
            <a:ext cx="4600575" cy="3729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6"/>
              </a:avLst>
            </a:prstTxWarp>
          </a:bodyPr>
          <a:lstStyle/>
          <a:p>
            <a:pPr algn="ctr"/>
            <a:r>
              <a:rPr lang="es-ES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PRESUPUPUESTO</a:t>
            </a:r>
          </a:p>
          <a:p>
            <a:pPr algn="ctr"/>
            <a:r>
              <a:rPr lang="es-ES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AURREKONTUA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6 CuadroTexto"/>
          <p:cNvSpPr txBox="1">
            <a:spLocks noChangeArrowheads="1"/>
          </p:cNvSpPr>
          <p:nvPr/>
        </p:nvSpPr>
        <p:spPr bwMode="auto">
          <a:xfrm>
            <a:off x="1619250" y="4756150"/>
            <a:ext cx="65516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400" b="1">
                <a:solidFill>
                  <a:srgbClr val="990099"/>
                </a:solidFill>
                <a:latin typeface="Calibri" pitchFamily="34" charset="0"/>
              </a:rPr>
              <a:t>Inversión     Inbertsioa  </a:t>
            </a:r>
          </a:p>
          <a:p>
            <a:pPr algn="ctr"/>
            <a:r>
              <a:rPr lang="es-ES" sz="4400" b="1">
                <a:solidFill>
                  <a:srgbClr val="990099"/>
                </a:solidFill>
                <a:latin typeface="Calibri" pitchFamily="34" charset="0"/>
              </a:rPr>
              <a:t>847,00 euros</a:t>
            </a:r>
          </a:p>
          <a:p>
            <a:pPr algn="ctr"/>
            <a:endParaRPr lang="en-GB" sz="4400" b="1">
              <a:solidFill>
                <a:srgbClr val="990099"/>
              </a:solidFill>
              <a:latin typeface="Calibri" pitchFamily="34" charset="0"/>
            </a:endParaRPr>
          </a:p>
        </p:txBody>
      </p:sp>
      <p:sp>
        <p:nvSpPr>
          <p:cNvPr id="21506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ZINEMA ETA TELESAILAK FEMINISMOTIK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21507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25613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95288" y="549275"/>
            <a:ext cx="4038600" cy="4525963"/>
          </a:xfrm>
        </p:spPr>
        <p:txBody>
          <a:bodyPr/>
          <a:lstStyle/>
          <a:p>
            <a:r>
              <a:rPr lang="es-ES" sz="2400" b="1" smtClean="0">
                <a:solidFill>
                  <a:srgbClr val="990099"/>
                </a:solidFill>
              </a:rPr>
              <a:t>Pelikulen erosketa</a:t>
            </a:r>
          </a:p>
          <a:p>
            <a:r>
              <a:rPr lang="es-ES" sz="2400" b="1" smtClean="0">
                <a:solidFill>
                  <a:srgbClr val="990099"/>
                </a:solidFill>
              </a:rPr>
              <a:t>Compra de películas</a:t>
            </a:r>
          </a:p>
          <a:p>
            <a:endParaRPr lang="es-ES" sz="800" b="1" smtClean="0">
              <a:solidFill>
                <a:srgbClr val="990099"/>
              </a:solidFill>
            </a:endParaRPr>
          </a:p>
          <a:p>
            <a:r>
              <a:rPr lang="es-ES" sz="2400" b="1" smtClean="0">
                <a:solidFill>
                  <a:srgbClr val="990099"/>
                </a:solidFill>
              </a:rPr>
              <a:t>Gonbidatutako hizlariak</a:t>
            </a:r>
          </a:p>
          <a:p>
            <a:r>
              <a:rPr lang="es-ES" sz="2400" b="1" smtClean="0">
                <a:solidFill>
                  <a:srgbClr val="990099"/>
                </a:solidFill>
              </a:rPr>
              <a:t>Ponentes invitadas</a:t>
            </a:r>
          </a:p>
          <a:p>
            <a:endParaRPr lang="es-ES" sz="800" b="1" smtClean="0">
              <a:solidFill>
                <a:srgbClr val="990099"/>
              </a:solidFill>
            </a:endParaRPr>
          </a:p>
          <a:p>
            <a:r>
              <a:rPr lang="es-ES" sz="2400" b="1" smtClean="0">
                <a:solidFill>
                  <a:srgbClr val="990099"/>
                </a:solidFill>
              </a:rPr>
              <a:t>Eztabaiden dinamizatzailea</a:t>
            </a:r>
          </a:p>
          <a:p>
            <a:r>
              <a:rPr lang="es-ES" sz="2400" b="1" smtClean="0">
                <a:solidFill>
                  <a:srgbClr val="990099"/>
                </a:solidFill>
              </a:rPr>
              <a:t>Dinamizadora debates</a:t>
            </a:r>
          </a:p>
          <a:p>
            <a:endParaRPr lang="es-ES" sz="800" b="1" smtClean="0">
              <a:solidFill>
                <a:srgbClr val="990099"/>
              </a:solidFill>
            </a:endParaRPr>
          </a:p>
          <a:p>
            <a:r>
              <a:rPr lang="es-ES" sz="2400" b="1" smtClean="0">
                <a:solidFill>
                  <a:srgbClr val="990099"/>
                </a:solidFill>
              </a:rPr>
              <a:t>Kanpainaren diseinua</a:t>
            </a:r>
          </a:p>
          <a:p>
            <a:r>
              <a:rPr lang="es-ES" sz="2400" b="1" smtClean="0">
                <a:solidFill>
                  <a:srgbClr val="990099"/>
                </a:solidFill>
              </a:rPr>
              <a:t>Diseño de la campaña</a:t>
            </a:r>
          </a:p>
        </p:txBody>
      </p:sp>
      <p:sp>
        <p:nvSpPr>
          <p:cNvPr id="25614" name="Rectangle 14"/>
          <p:cNvSpPr>
            <a:spLocks noGrp="1"/>
          </p:cNvSpPr>
          <p:nvPr>
            <p:ph type="body" sz="half" idx="4294967295"/>
          </p:nvPr>
        </p:nvSpPr>
        <p:spPr>
          <a:xfrm>
            <a:off x="5148263" y="692150"/>
            <a:ext cx="2952750" cy="3889375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s-ES" sz="2800" b="1" smtClean="0">
                <a:solidFill>
                  <a:srgbClr val="990099"/>
                </a:solidFill>
              </a:rPr>
              <a:t>50,00€ +IVA</a:t>
            </a: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r>
              <a:rPr lang="es-ES" sz="2800" b="1" smtClean="0">
                <a:solidFill>
                  <a:srgbClr val="990099"/>
                </a:solidFill>
              </a:rPr>
              <a:t>300,00€+IVA</a:t>
            </a: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9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r>
              <a:rPr lang="es-ES" sz="2800" b="1" smtClean="0">
                <a:solidFill>
                  <a:srgbClr val="990099"/>
                </a:solidFill>
              </a:rPr>
              <a:t>200,00€+IVA</a:t>
            </a:r>
          </a:p>
          <a:p>
            <a:pPr algn="r">
              <a:lnSpc>
                <a:spcPct val="90000"/>
              </a:lnSpc>
            </a:pPr>
            <a:endParaRPr lang="es-ES" sz="8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8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8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8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endParaRPr lang="es-ES" sz="800" b="1" smtClean="0">
              <a:solidFill>
                <a:srgbClr val="990099"/>
              </a:solidFill>
            </a:endParaRPr>
          </a:p>
          <a:p>
            <a:pPr algn="r">
              <a:lnSpc>
                <a:spcPct val="90000"/>
              </a:lnSpc>
            </a:pPr>
            <a:r>
              <a:rPr lang="es-ES" sz="2800" b="1" smtClean="0">
                <a:solidFill>
                  <a:srgbClr val="990099"/>
                </a:solidFill>
              </a:rPr>
              <a:t>150,00€+IVA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/>
          </p:cNvSpPr>
          <p:nvPr/>
        </p:nvSpPr>
        <p:spPr bwMode="auto">
          <a:xfrm>
            <a:off x="0" y="0"/>
            <a:ext cx="9144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400" b="1">
                <a:solidFill>
                  <a:schemeClr val="folHlink"/>
                </a:solidFill>
                <a:latin typeface="Calibri" pitchFamily="34" charset="0"/>
              </a:rPr>
              <a:t>CINE Y SERIES DESDE EL FEMINISMO</a:t>
            </a:r>
            <a:endParaRPr lang="en-GB" sz="2400" b="1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22530" name="2 Subtítulo"/>
          <p:cNvSpPr>
            <a:spLocks/>
          </p:cNvSpPr>
          <p:nvPr/>
        </p:nvSpPr>
        <p:spPr bwMode="auto">
          <a:xfrm>
            <a:off x="755650" y="63817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>
                <a:solidFill>
                  <a:schemeClr val="folHlink"/>
                </a:solidFill>
                <a:latin typeface="Calibri" pitchFamily="34" charset="0"/>
              </a:rPr>
              <a:t>IAF IZARBEIRBAKO ASANBLADA FEMINISTA</a:t>
            </a:r>
          </a:p>
        </p:txBody>
      </p:sp>
      <p:sp>
        <p:nvSpPr>
          <p:cNvPr id="22532" name="WordArt 9"/>
          <p:cNvSpPr>
            <a:spLocks noChangeArrowheads="1" noChangeShapeType="1" noTextEdit="1"/>
          </p:cNvSpPr>
          <p:nvPr/>
        </p:nvSpPr>
        <p:spPr bwMode="auto">
          <a:xfrm>
            <a:off x="2271713" y="1579563"/>
            <a:ext cx="4600575" cy="3729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6"/>
              </a:avLst>
            </a:prstTxWarp>
          </a:bodyPr>
          <a:lstStyle/>
          <a:p>
            <a:pPr algn="ctr"/>
            <a:r>
              <a:rPr lang="es-ES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ESKERRIK ASKO</a:t>
            </a:r>
          </a:p>
          <a:p>
            <a:pPr algn="ctr"/>
            <a:r>
              <a:rPr lang="es-ES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MUCHAS GRACIAS</a:t>
            </a:r>
          </a:p>
        </p:txBody>
      </p:sp>
      <p:pic>
        <p:nvPicPr>
          <p:cNvPr id="2" name="Picture 11" descr="No hay texto alternativo automátic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1268413"/>
            <a:ext cx="19081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1" descr="No hay texto alternativo automátic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96975"/>
            <a:ext cx="19081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683</TotalTime>
  <Words>370</Words>
  <Application>Microsoft Office PowerPoint</Application>
  <PresentationFormat>Presentación en pantalla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CONTENIDO / EDUKIA</vt:lpstr>
      <vt:lpstr>DETALLE DE LAS SESIONES SAIOEN XEHETASUNA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DE ASEO EXTERIOR</dc:title>
  <dc:creator>Elena Martinez Litago</dc:creator>
  <cp:lastModifiedBy>Marta Echarri Erice</cp:lastModifiedBy>
  <cp:revision>73</cp:revision>
  <cp:lastPrinted>2017-08-10T14:47:01Z</cp:lastPrinted>
  <dcterms:created xsi:type="dcterms:W3CDTF">2017-08-10T07:13:56Z</dcterms:created>
  <dcterms:modified xsi:type="dcterms:W3CDTF">2018-06-13T06:48:54Z</dcterms:modified>
</cp:coreProperties>
</file>