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02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A9FFF-94E7-4B93-884A-D023B8D0EC31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3F897-8A63-43F9-804A-4A1619EC8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546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0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95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75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53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32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36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5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52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48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76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8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D88F-DDAE-48FD-BD41-84F969F4481F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929D4-6EC5-4680-BD3B-9DD8EFD8D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177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524001" y="171599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GARES SOCIAL HUB: JÓVENES QUE MEJORAN LO LOCAL</a:t>
            </a:r>
            <a:endParaRPr kumimoji="0" lang="es-ES" alt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Hacer realidad un Puente la Reina/Gares mejor desde la mirada, iniciativa y protagonismo adolescente-juvenil</a:t>
            </a:r>
            <a:endParaRPr kumimoji="0" lang="es-ES" alt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885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214438" y="3729038"/>
            <a:ext cx="8715375" cy="23129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14451" y="1690688"/>
            <a:ext cx="8615362" cy="435133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Promover la cultura participativa y la ciudadanía activa facilitando la implicación social de chicas y chicos adolescentes:  </a:t>
            </a:r>
          </a:p>
          <a:p>
            <a:pPr lvl="1"/>
            <a:r>
              <a:rPr lang="es-ES" sz="2000" dirty="0" smtClean="0"/>
              <a:t>Estimular </a:t>
            </a:r>
            <a:r>
              <a:rPr lang="es-ES" sz="2000" dirty="0"/>
              <a:t>la iniciativa adolescente- juvenil, su implicación social y sus habilidades para generar cambios mediante la participación </a:t>
            </a:r>
            <a:r>
              <a:rPr lang="es-ES" sz="2000" dirty="0" smtClean="0"/>
              <a:t>en </a:t>
            </a:r>
            <a:r>
              <a:rPr lang="es-ES" sz="2000" dirty="0"/>
              <a:t>un entorno de colaboración.</a:t>
            </a:r>
          </a:p>
          <a:p>
            <a:pPr marL="0" indent="0">
              <a:buNone/>
            </a:pPr>
            <a:r>
              <a:rPr lang="es-ES" sz="2400" dirty="0" smtClean="0"/>
              <a:t>“</a:t>
            </a:r>
            <a:r>
              <a:rPr lang="es-ES" sz="2400" dirty="0">
                <a:solidFill>
                  <a:schemeClr val="bg1"/>
                </a:solidFill>
              </a:rPr>
              <a:t>Gares Social </a:t>
            </a:r>
            <a:r>
              <a:rPr lang="es-ES" sz="2400" dirty="0" err="1">
                <a:solidFill>
                  <a:schemeClr val="bg1"/>
                </a:solidFill>
              </a:rPr>
              <a:t>Hub</a:t>
            </a:r>
            <a:r>
              <a:rPr lang="es-ES" sz="2400" dirty="0">
                <a:solidFill>
                  <a:schemeClr val="bg1"/>
                </a:solidFill>
              </a:rPr>
              <a:t>” </a:t>
            </a:r>
            <a:endParaRPr lang="es-ES" sz="2400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Un </a:t>
            </a:r>
            <a:r>
              <a:rPr lang="es-ES" sz="2400" dirty="0">
                <a:solidFill>
                  <a:schemeClr val="bg1"/>
                </a:solidFill>
              </a:rPr>
              <a:t>HUB </a:t>
            </a:r>
            <a:r>
              <a:rPr lang="es-ES" sz="2400" dirty="0" smtClean="0">
                <a:solidFill>
                  <a:schemeClr val="bg1"/>
                </a:solidFill>
              </a:rPr>
              <a:t>es un </a:t>
            </a:r>
            <a:r>
              <a:rPr lang="es-ES" sz="2400" b="1" dirty="0">
                <a:solidFill>
                  <a:schemeClr val="bg1"/>
                </a:solidFill>
              </a:rPr>
              <a:t>punto de encuentro </a:t>
            </a:r>
            <a:r>
              <a:rPr lang="es-ES" sz="2400" dirty="0">
                <a:solidFill>
                  <a:schemeClr val="bg1"/>
                </a:solidFill>
              </a:rPr>
              <a:t>en el que diversos agentes trabajan de forma colaborativa para hacer realidad </a:t>
            </a:r>
            <a:r>
              <a:rPr lang="es-ES" sz="2400" dirty="0" smtClean="0">
                <a:solidFill>
                  <a:schemeClr val="bg1"/>
                </a:solidFill>
              </a:rPr>
              <a:t>proyectos. </a:t>
            </a:r>
          </a:p>
          <a:p>
            <a:pPr marL="0" indent="0">
              <a:buNone/>
            </a:pPr>
            <a:r>
              <a:rPr lang="es-ES" sz="2400" b="1" dirty="0" smtClean="0">
                <a:solidFill>
                  <a:schemeClr val="bg1"/>
                </a:solidFill>
              </a:rPr>
              <a:t>El </a:t>
            </a:r>
            <a:r>
              <a:rPr lang="es-ES" sz="2400" b="1" dirty="0">
                <a:solidFill>
                  <a:schemeClr val="bg1"/>
                </a:solidFill>
              </a:rPr>
              <a:t>HUB promueve hacer realidad un Puente la Reina/Gares mejor desde la mirada, iniciativa y protagonismo adolescente-juvenil</a:t>
            </a:r>
            <a:r>
              <a:rPr lang="es-ES" sz="2400" dirty="0">
                <a:solidFill>
                  <a:schemeClr val="bg1"/>
                </a:solidFill>
              </a:rPr>
              <a:t>.</a:t>
            </a:r>
          </a:p>
          <a:p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5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762003" y="4443413"/>
            <a:ext cx="8953498" cy="17076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762002" y="1321288"/>
            <a:ext cx="9139236" cy="29506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Pentágono 4"/>
          <p:cNvSpPr/>
          <p:nvPr/>
        </p:nvSpPr>
        <p:spPr>
          <a:xfrm rot="10800000">
            <a:off x="7972423" y="1328736"/>
            <a:ext cx="3743326" cy="4822339"/>
          </a:xfrm>
          <a:prstGeom prst="homePlat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1075" y="136525"/>
            <a:ext cx="10515600" cy="1325563"/>
          </a:xfrm>
        </p:spPr>
        <p:txBody>
          <a:bodyPr/>
          <a:lstStyle/>
          <a:p>
            <a:r>
              <a:rPr lang="es-ES" dirty="0" smtClean="0"/>
              <a:t>Enfoque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1075" y="1328738"/>
            <a:ext cx="7534275" cy="48148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Trabajo desde 2 ámbitos</a:t>
            </a:r>
          </a:p>
          <a:p>
            <a:pPr marL="0" indent="0">
              <a:buNone/>
            </a:pPr>
            <a:r>
              <a:rPr lang="es-ES" dirty="0" smtClean="0"/>
              <a:t>1) COMUNIDAD EDUCATIVA:  CENTROS EDUCATIVOS + FAMILIAS</a:t>
            </a:r>
          </a:p>
          <a:p>
            <a:r>
              <a:rPr lang="es-ES" dirty="0" smtClean="0"/>
              <a:t>Capacitar a la comunidad educativa en metodologías innovadoras de </a:t>
            </a:r>
            <a:r>
              <a:rPr lang="es-ES" dirty="0" err="1" smtClean="0"/>
              <a:t>Emprendizaje</a:t>
            </a:r>
            <a:r>
              <a:rPr lang="es-ES" dirty="0" smtClean="0"/>
              <a:t> Social Juvenil.</a:t>
            </a:r>
          </a:p>
          <a:p>
            <a:r>
              <a:rPr lang="es-ES" dirty="0" smtClean="0"/>
              <a:t>Dar pautas para el acompañamiento posterior a los proyectos que surjan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2) CHICOS Y CHICAS DE 14 A 18 AÑOS</a:t>
            </a: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Generar una experiencia de empoderamiento juvenil con el desarrollo de competencias emprendedoras como refuerzo de la participación.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577389" y="1509713"/>
            <a:ext cx="21383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solidFill>
                  <a:schemeClr val="bg1"/>
                </a:solidFill>
              </a:rPr>
              <a:t> Proceso de </a:t>
            </a:r>
            <a:r>
              <a:rPr lang="es-ES" sz="2000" b="1" dirty="0" smtClean="0">
                <a:solidFill>
                  <a:schemeClr val="bg1"/>
                </a:solidFill>
              </a:rPr>
              <a:t>trabajo intergeneracional </a:t>
            </a:r>
            <a:r>
              <a:rPr lang="es-ES" sz="2000" dirty="0" smtClean="0">
                <a:solidFill>
                  <a:schemeClr val="bg1"/>
                </a:solidFill>
              </a:rPr>
              <a:t>para desarrollar</a:t>
            </a:r>
          </a:p>
          <a:p>
            <a:pPr lvl="0"/>
            <a:r>
              <a:rPr lang="es-ES" sz="2000" dirty="0" smtClean="0">
                <a:solidFill>
                  <a:schemeClr val="bg1"/>
                </a:solidFill>
              </a:rPr>
              <a:t> proyectos juveniles de transformación social, en los que los chicos y chicas toman la iniciativa y el referente adulto acompaña y anima.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6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762002" y="1321288"/>
            <a:ext cx="9139236" cy="47080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1075" y="136525"/>
            <a:ext cx="10515600" cy="1325563"/>
          </a:xfrm>
        </p:spPr>
        <p:txBody>
          <a:bodyPr/>
          <a:lstStyle/>
          <a:p>
            <a:r>
              <a:rPr lang="es-ES" dirty="0" smtClean="0"/>
              <a:t>Actividades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1075" y="1328738"/>
            <a:ext cx="8548688" cy="4814887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s-ES" dirty="0" smtClean="0"/>
              <a:t>COMUNIDAD EDUCATIVA</a:t>
            </a:r>
          </a:p>
          <a:p>
            <a:pPr marL="0" indent="0">
              <a:buNone/>
            </a:pPr>
            <a:r>
              <a:rPr lang="es-ES" u="sng" dirty="0" smtClean="0"/>
              <a:t>SESIÓN DE FORMACIÓN  (4 horas)</a:t>
            </a:r>
          </a:p>
          <a:p>
            <a:pPr lvl="0"/>
            <a:r>
              <a:rPr lang="es-ES" dirty="0"/>
              <a:t>Cultura emprendedora </a:t>
            </a:r>
            <a:endParaRPr lang="es-ES" dirty="0" smtClean="0"/>
          </a:p>
          <a:p>
            <a:pPr lvl="0"/>
            <a:r>
              <a:rPr lang="es-ES" dirty="0" smtClean="0"/>
              <a:t>Motivación </a:t>
            </a:r>
            <a:r>
              <a:rPr lang="es-ES" dirty="0"/>
              <a:t>y aprendizaje</a:t>
            </a:r>
          </a:p>
          <a:p>
            <a:pPr lvl="0"/>
            <a:r>
              <a:rPr lang="es-ES" dirty="0"/>
              <a:t>Taller aplicado de </a:t>
            </a:r>
            <a:r>
              <a:rPr lang="es-ES" i="1" dirty="0" err="1"/>
              <a:t>Design</a:t>
            </a:r>
            <a:r>
              <a:rPr lang="es-ES" i="1" dirty="0"/>
              <a:t> </a:t>
            </a:r>
            <a:r>
              <a:rPr lang="es-ES" i="1" dirty="0" err="1"/>
              <a:t>Thinking</a:t>
            </a:r>
            <a:r>
              <a:rPr lang="es-ES" dirty="0"/>
              <a:t> para </a:t>
            </a:r>
            <a:r>
              <a:rPr lang="es-ES" dirty="0" smtClean="0"/>
              <a:t>educadores (método para generar ideas innovadoras al estilo de los diseñadores de producto, pensando en los problemas de los usuarios)</a:t>
            </a:r>
            <a:endParaRPr lang="es-ES" dirty="0"/>
          </a:p>
          <a:p>
            <a:r>
              <a:rPr lang="es-ES" dirty="0" smtClean="0"/>
              <a:t>Papel de adultos </a:t>
            </a:r>
            <a:r>
              <a:rPr lang="es-ES" dirty="0"/>
              <a:t>referentes y el rol de </a:t>
            </a:r>
            <a:r>
              <a:rPr lang="es-ES" dirty="0" smtClean="0"/>
              <a:t>acompañamiento</a:t>
            </a:r>
            <a:endParaRPr lang="es-ES" u="sng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5385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762003" y="1143000"/>
            <a:ext cx="10467972" cy="50080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1075" y="136525"/>
            <a:ext cx="10515600" cy="1325563"/>
          </a:xfrm>
        </p:spPr>
        <p:txBody>
          <a:bodyPr/>
          <a:lstStyle/>
          <a:p>
            <a:r>
              <a:rPr lang="es-ES" dirty="0" smtClean="0"/>
              <a:t>Actividades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1075" y="1328738"/>
            <a:ext cx="10248900" cy="4814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2) TALLER PARA CHICOS Y CHICAS DE 14 A 18 AÑOS (12 horas)</a:t>
            </a:r>
          </a:p>
          <a:p>
            <a:pPr marL="1171575" lvl="0" indent="-1171575">
              <a:buNone/>
              <a:tabLst>
                <a:tab pos="185738" algn="l"/>
              </a:tabLst>
            </a:pPr>
            <a:r>
              <a:rPr lang="es-ES" dirty="0" smtClean="0">
                <a:solidFill>
                  <a:schemeClr val="bg1"/>
                </a:solidFill>
              </a:rPr>
              <a:t>Parte I:  Conocer el entorno, conocer las capacidades y hacer equipo, con juegos cooperativos y aprendiendo a emprender</a:t>
            </a:r>
          </a:p>
          <a:p>
            <a:pPr marL="1171575" lvl="0" indent="-1171575">
              <a:buNone/>
              <a:tabLst>
                <a:tab pos="185738" algn="l"/>
              </a:tabLst>
            </a:pPr>
            <a:r>
              <a:rPr lang="es-ES" dirty="0" smtClean="0">
                <a:solidFill>
                  <a:schemeClr val="bg1"/>
                </a:solidFill>
              </a:rPr>
              <a:t>Parte II: Taller de </a:t>
            </a:r>
            <a:r>
              <a:rPr lang="es-ES" dirty="0" err="1" smtClean="0">
                <a:solidFill>
                  <a:schemeClr val="bg1"/>
                </a:solidFill>
              </a:rPr>
              <a:t>Design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Thinking</a:t>
            </a:r>
            <a:r>
              <a:rPr lang="es-ES" dirty="0" smtClean="0">
                <a:solidFill>
                  <a:schemeClr val="bg1"/>
                </a:solidFill>
              </a:rPr>
              <a:t>, de creatividad y de creación del producto  (iniciativa social)</a:t>
            </a:r>
          </a:p>
          <a:p>
            <a:pPr marL="1171575" lvl="0" indent="-1171575">
              <a:buNone/>
              <a:tabLst>
                <a:tab pos="185738" algn="l"/>
              </a:tabLst>
            </a:pPr>
            <a:r>
              <a:rPr lang="es-ES" dirty="0" smtClean="0">
                <a:solidFill>
                  <a:schemeClr val="bg1"/>
                </a:solidFill>
              </a:rPr>
              <a:t>Parte III: Taller </a:t>
            </a:r>
            <a:r>
              <a:rPr lang="es-ES" dirty="0" err="1" smtClean="0">
                <a:solidFill>
                  <a:schemeClr val="bg1"/>
                </a:solidFill>
              </a:rPr>
              <a:t>Story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telling</a:t>
            </a:r>
            <a:r>
              <a:rPr lang="es-ES" dirty="0" smtClean="0">
                <a:solidFill>
                  <a:schemeClr val="bg1"/>
                </a:solidFill>
              </a:rPr>
              <a:t> para el cambio social: compartiendo historias</a:t>
            </a:r>
          </a:p>
          <a:p>
            <a:pPr marL="1171575" lvl="0" indent="-1171575">
              <a:buNone/>
              <a:tabLst>
                <a:tab pos="185738" algn="l"/>
              </a:tabLst>
            </a:pPr>
            <a:r>
              <a:rPr lang="es-ES" dirty="0" smtClean="0">
                <a:solidFill>
                  <a:schemeClr val="bg1"/>
                </a:solidFill>
              </a:rPr>
              <a:t>		Charla de “resiliencia” : el éxito más allá del proyecto</a:t>
            </a:r>
          </a:p>
          <a:p>
            <a:pPr marL="1171575" lvl="0" indent="-1171575">
              <a:buNone/>
              <a:tabLst>
                <a:tab pos="185738" algn="l"/>
              </a:tabLst>
            </a:pPr>
            <a:r>
              <a:rPr lang="es-ES" dirty="0">
                <a:solidFill>
                  <a:schemeClr val="bg1"/>
                </a:solidFill>
              </a:rPr>
              <a:t>	</a:t>
            </a:r>
            <a:r>
              <a:rPr lang="es-ES" dirty="0" smtClean="0">
                <a:solidFill>
                  <a:schemeClr val="bg1"/>
                </a:solidFill>
              </a:rPr>
              <a:t>	Presentaciones de las iniciativas a familiares y comunidad educativa 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8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8858250" y="1300163"/>
            <a:ext cx="3086100" cy="2386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71488" y="1402555"/>
            <a:ext cx="8715375" cy="40433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0089" y="1690688"/>
            <a:ext cx="8615362" cy="363855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Motivar a las chicas y chicos para que participen</a:t>
            </a:r>
          </a:p>
          <a:p>
            <a:pPr marL="0" indent="0">
              <a:buNone/>
            </a:pPr>
            <a:r>
              <a:rPr lang="es-ES" sz="3200" dirty="0" smtClean="0">
                <a:solidFill>
                  <a:schemeClr val="bg1"/>
                </a:solidFill>
              </a:rPr>
              <a:t>FASE DE PREPARCIÓN IMPORTANTE</a:t>
            </a:r>
          </a:p>
          <a:p>
            <a:r>
              <a:rPr lang="es-ES" sz="3200" dirty="0" smtClean="0">
                <a:solidFill>
                  <a:schemeClr val="bg1"/>
                </a:solidFill>
              </a:rPr>
              <a:t>Implicar a la Comunidad Educativa</a:t>
            </a:r>
          </a:p>
          <a:p>
            <a:r>
              <a:rPr lang="es-ES" sz="3200" dirty="0" smtClean="0">
                <a:solidFill>
                  <a:schemeClr val="bg1"/>
                </a:solidFill>
              </a:rPr>
              <a:t>Buscar personas “referentes” de la zona para que expliquen a los chicos y chicas sus experiencias en asociaciones sociales, o proyectos sociales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415464" y="1535909"/>
            <a:ext cx="27003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MOTIVACIÓN: CAPITAL SEMILLA PARA LAS INICIATIVAS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Organización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14451" y="5072062"/>
            <a:ext cx="8615362" cy="969963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Propuesta de la empresa </a:t>
            </a:r>
            <a:r>
              <a:rPr lang="es-ES" sz="2400" b="1" dirty="0" err="1" smtClean="0"/>
              <a:t>Alwa</a:t>
            </a:r>
            <a:r>
              <a:rPr lang="es-ES" sz="2400" b="1" dirty="0" smtClean="0"/>
              <a:t>: 2.500 €</a:t>
            </a:r>
            <a:endParaRPr lang="es-ES" sz="2400" dirty="0" smtClean="0"/>
          </a:p>
          <a:p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4850" y="3946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Presupuesto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857376" y="1571625"/>
            <a:ext cx="6057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Sesión de formación a comunidad educativa:   VIERNES MAÑANA</a:t>
            </a:r>
          </a:p>
          <a:p>
            <a:endParaRPr lang="es-ES" sz="2400" dirty="0"/>
          </a:p>
          <a:p>
            <a:r>
              <a:rPr lang="es-ES" sz="2400" dirty="0" smtClean="0"/>
              <a:t>Taller de </a:t>
            </a:r>
            <a:r>
              <a:rPr lang="es-ES" sz="2400" dirty="0" err="1" smtClean="0"/>
              <a:t>emprendizaje</a:t>
            </a:r>
            <a:r>
              <a:rPr lang="es-ES" sz="2400" dirty="0" smtClean="0"/>
              <a:t> social:  VIERNES TARDE</a:t>
            </a:r>
          </a:p>
          <a:p>
            <a:r>
              <a:rPr lang="es-ES" sz="2400" dirty="0"/>
              <a:t>	</a:t>
            </a:r>
            <a:r>
              <a:rPr lang="es-ES" sz="2400" dirty="0" smtClean="0"/>
              <a:t>		  SÁBADO MAÑANA</a:t>
            </a:r>
          </a:p>
          <a:p>
            <a:r>
              <a:rPr lang="es-ES" sz="2400" dirty="0"/>
              <a:t>	</a:t>
            </a:r>
            <a:r>
              <a:rPr lang="es-ES" sz="2400" dirty="0" smtClean="0"/>
              <a:t>		  SÁBADO TARDE</a:t>
            </a:r>
            <a:endParaRPr lang="es-ES" sz="2400" dirty="0"/>
          </a:p>
        </p:txBody>
      </p:sp>
      <p:sp>
        <p:nvSpPr>
          <p:cNvPr id="7" name="Elipse 6"/>
          <p:cNvSpPr/>
          <p:nvPr/>
        </p:nvSpPr>
        <p:spPr>
          <a:xfrm>
            <a:off x="7724775" y="1425624"/>
            <a:ext cx="3629025" cy="26003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8115300" y="1853809"/>
            <a:ext cx="2628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PROPUESTA</a:t>
            </a:r>
          </a:p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5 Y 6 DE OCTUBRE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61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214438" y="3729038"/>
            <a:ext cx="8715375" cy="23129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14451" y="1690688"/>
            <a:ext cx="8615362" cy="435133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Trabajar la cultura participativa desde el ámbito personal, promoviendo la ciudadanía activa y facilitando la implicación social de chicas y chicos adolescentes:  </a:t>
            </a:r>
          </a:p>
          <a:p>
            <a:pPr lvl="1"/>
            <a:r>
              <a:rPr lang="es-ES" sz="2000" dirty="0" smtClean="0"/>
              <a:t>Estimular </a:t>
            </a:r>
            <a:r>
              <a:rPr lang="es-ES" sz="2000" dirty="0"/>
              <a:t>la iniciativa adolescente- juvenil, su implicación social y sus habilidades para generar cambios mediante la participación </a:t>
            </a:r>
            <a:r>
              <a:rPr lang="es-ES" sz="2000" dirty="0" smtClean="0"/>
              <a:t>en </a:t>
            </a:r>
            <a:r>
              <a:rPr lang="es-ES" sz="2000" dirty="0"/>
              <a:t>un entorno de colaboración.</a:t>
            </a:r>
          </a:p>
          <a:p>
            <a:pPr marL="0" indent="0">
              <a:buNone/>
            </a:pPr>
            <a:r>
              <a:rPr lang="es-ES" sz="2400" dirty="0" smtClean="0"/>
              <a:t>“</a:t>
            </a:r>
            <a:r>
              <a:rPr lang="es-ES" sz="2400" dirty="0">
                <a:solidFill>
                  <a:schemeClr val="bg1"/>
                </a:solidFill>
              </a:rPr>
              <a:t>Gares Social </a:t>
            </a:r>
            <a:r>
              <a:rPr lang="es-ES" sz="2400" dirty="0" err="1">
                <a:solidFill>
                  <a:schemeClr val="bg1"/>
                </a:solidFill>
              </a:rPr>
              <a:t>Hub</a:t>
            </a:r>
            <a:r>
              <a:rPr lang="es-ES" sz="2400" dirty="0">
                <a:solidFill>
                  <a:schemeClr val="bg1"/>
                </a:solidFill>
              </a:rPr>
              <a:t>” </a:t>
            </a:r>
            <a:endParaRPr lang="es-ES" sz="2400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Un </a:t>
            </a:r>
            <a:r>
              <a:rPr lang="es-ES" sz="2400" dirty="0">
                <a:solidFill>
                  <a:schemeClr val="bg1"/>
                </a:solidFill>
              </a:rPr>
              <a:t>HUB </a:t>
            </a:r>
            <a:r>
              <a:rPr lang="es-ES" sz="2400" dirty="0" smtClean="0">
                <a:solidFill>
                  <a:schemeClr val="bg1"/>
                </a:solidFill>
              </a:rPr>
              <a:t>es un </a:t>
            </a:r>
            <a:r>
              <a:rPr lang="es-ES" sz="2400" b="1" dirty="0">
                <a:solidFill>
                  <a:schemeClr val="bg1"/>
                </a:solidFill>
              </a:rPr>
              <a:t>punto de encuentro </a:t>
            </a:r>
            <a:r>
              <a:rPr lang="es-ES" sz="2400" dirty="0">
                <a:solidFill>
                  <a:schemeClr val="bg1"/>
                </a:solidFill>
              </a:rPr>
              <a:t>en el que diversos agentes trabajan de forma colaborativa para hacer realidad </a:t>
            </a:r>
            <a:r>
              <a:rPr lang="es-ES" sz="2400" dirty="0" smtClean="0">
                <a:solidFill>
                  <a:schemeClr val="bg1"/>
                </a:solidFill>
              </a:rPr>
              <a:t>proyectos. </a:t>
            </a:r>
          </a:p>
          <a:p>
            <a:pPr marL="0" indent="0">
              <a:buNone/>
            </a:pPr>
            <a:r>
              <a:rPr lang="es-ES" sz="2400" b="1" dirty="0" smtClean="0">
                <a:solidFill>
                  <a:schemeClr val="bg1"/>
                </a:solidFill>
              </a:rPr>
              <a:t>El </a:t>
            </a:r>
            <a:r>
              <a:rPr lang="es-ES" sz="2400" b="1" dirty="0">
                <a:solidFill>
                  <a:schemeClr val="bg1"/>
                </a:solidFill>
              </a:rPr>
              <a:t>HUB promueve hacer realidad un Puente la Reina/Gares mejor desde la mirada, iniciativa y protagonismo adolescente-juvenil</a:t>
            </a:r>
            <a:r>
              <a:rPr lang="es-ES" sz="2400" dirty="0">
                <a:solidFill>
                  <a:schemeClr val="bg1"/>
                </a:solidFill>
              </a:rPr>
              <a:t>.</a:t>
            </a:r>
          </a:p>
          <a:p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83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510</Words>
  <Application>Microsoft Office PowerPoint</Application>
  <PresentationFormat>Personalizado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GARES SOCIAL HUB: JÓVENES QUE MEJORAN LO LOCAL</vt:lpstr>
      <vt:lpstr>Objetivos</vt:lpstr>
      <vt:lpstr>Enfoque</vt:lpstr>
      <vt:lpstr>Actividades</vt:lpstr>
      <vt:lpstr>Actividades</vt:lpstr>
      <vt:lpstr>Retos</vt:lpstr>
      <vt:lpstr>Organización</vt:lpstr>
      <vt:lpstr>Objetivos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GARES SOCIAL HUB: JÓVENES QUE MEJORAN LO LOCAL</dc:title>
  <dc:creator>Campillo Sanz Raquel</dc:creator>
  <cp:lastModifiedBy>Marta Echarri Erice</cp:lastModifiedBy>
  <cp:revision>10</cp:revision>
  <cp:lastPrinted>2018-06-07T18:14:40Z</cp:lastPrinted>
  <dcterms:created xsi:type="dcterms:W3CDTF">2018-06-07T17:04:33Z</dcterms:created>
  <dcterms:modified xsi:type="dcterms:W3CDTF">2018-06-13T06:51:06Z</dcterms:modified>
</cp:coreProperties>
</file>