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82" r:id="rId1"/>
    <p:sldMasterId id="2147483740" r:id="rId2"/>
  </p:sldMasterIdLst>
  <p:notesMasterIdLst>
    <p:notesMasterId r:id="rId12"/>
  </p:notesMasterIdLst>
  <p:handoutMasterIdLst>
    <p:handoutMasterId r:id="rId13"/>
  </p:handoutMasterIdLst>
  <p:sldIdLst>
    <p:sldId id="256" r:id="rId3"/>
    <p:sldId id="257" r:id="rId4"/>
    <p:sldId id="276" r:id="rId5"/>
    <p:sldId id="277" r:id="rId6"/>
    <p:sldId id="279" r:id="rId7"/>
    <p:sldId id="280" r:id="rId8"/>
    <p:sldId id="275" r:id="rId9"/>
    <p:sldId id="263" r:id="rId10"/>
    <p:sldId id="264" r:id="rId11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Sección predeterminada" id="{B39C4FF3-330C-44F3-BD74-4C0CE8F54536}">
          <p14:sldIdLst>
            <p14:sldId id="256"/>
            <p14:sldId id="257"/>
            <p14:sldId id="276"/>
            <p14:sldId id="277"/>
            <p14:sldId id="279"/>
            <p14:sldId id="280"/>
          </p14:sldIdLst>
        </p14:section>
        <p14:section name="Sección sin título" id="{B42C2E4D-3CAA-46A0-A50A-0298C37C3D2A}">
          <p14:sldIdLst>
            <p14:sldId id="275"/>
            <p14:sldId id="263"/>
            <p14:sldId id="264"/>
          </p14:sldIdLst>
        </p14:section>
      </p14:sectionLst>
    </p:ex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6600"/>
    <a:srgbClr val="33CC3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edio 2 - Énfasis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D5ABB26-0587-4C30-8999-92F81FD0307C}" styleName="Sin estilo ni cuadrícula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>
      <p:cViewPr varScale="1">
        <p:scale>
          <a:sx n="113" d="100"/>
          <a:sy n="113" d="100"/>
        </p:scale>
        <p:origin x="510" y="10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86" d="100"/>
          <a:sy n="86" d="100"/>
        </p:scale>
        <p:origin x="3864" y="84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handoutMaster" Target="handoutMasters/handoutMaster1.xml"/><Relationship Id="rId3" Type="http://schemas.openxmlformats.org/officeDocument/2006/relationships/slide" Target="slides/slide1.xml"/><Relationship Id="rId7" Type="http://schemas.openxmlformats.org/officeDocument/2006/relationships/slide" Target="slides/slide5.xml"/><Relationship Id="rId12" Type="http://schemas.openxmlformats.org/officeDocument/2006/relationships/notesMaster" Target="notesMasters/notesMaster1.xml"/><Relationship Id="rId17" Type="http://schemas.openxmlformats.org/officeDocument/2006/relationships/tableStyles" Target="tableStyles.xml"/><Relationship Id="rId2" Type="http://schemas.openxmlformats.org/officeDocument/2006/relationships/slideMaster" Target="slideMasters/slideMaster2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5" Type="http://schemas.openxmlformats.org/officeDocument/2006/relationships/slide" Target="slides/slide3.xml"/><Relationship Id="rId15" Type="http://schemas.openxmlformats.org/officeDocument/2006/relationships/viewProps" Target="viewProps.xml"/><Relationship Id="rId10" Type="http://schemas.openxmlformats.org/officeDocument/2006/relationships/slide" Target="slides/slide8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presProps" Target="presProp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Usuario\Documents\JUBILADOS%20ASOCIACION%20GARES\2025\EXCURSIONES-CONCURSOS\ACTIVIDADES-ASISTENTES.xlsx" TargetMode="External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s-ES"/>
              <a:t>ACTIVIDADES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s-ES"/>
        </a:p>
      </c:txPr>
    </c:title>
    <c:autoTitleDeleted val="0"/>
    <c:plotArea>
      <c:layout/>
      <c:barChart>
        <c:barDir val="bar"/>
        <c:grouping val="stacked"/>
        <c:varyColors val="0"/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1413105023"/>
        <c:axId val="1413093023"/>
      </c:barChart>
      <c:catAx>
        <c:axId val="1413105023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s-ES"/>
          </a:p>
        </c:txPr>
        <c:crossAx val="1413093023"/>
        <c:crosses val="autoZero"/>
        <c:auto val="1"/>
        <c:lblAlgn val="ctr"/>
        <c:lblOffset val="100"/>
        <c:noMultiLvlLbl val="0"/>
      </c:catAx>
      <c:valAx>
        <c:axId val="1413093023"/>
        <c:scaling>
          <c:orientation val="minMax"/>
        </c:scaling>
        <c:delete val="0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s-ES"/>
          </a:p>
        </c:txPr>
        <c:crossAx val="1413105023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s-E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encabezado 1">
            <a:extLst>
              <a:ext uri="{FF2B5EF4-FFF2-40B4-BE49-F238E27FC236}">
                <a16:creationId xmlns:a16="http://schemas.microsoft.com/office/drawing/2014/main" id="{020BE805-7003-050B-AF44-A23E1354B607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ES"/>
          </a:p>
        </p:txBody>
      </p:sp>
      <p:sp>
        <p:nvSpPr>
          <p:cNvPr id="3" name="Marcador de fecha 2">
            <a:extLst>
              <a:ext uri="{FF2B5EF4-FFF2-40B4-BE49-F238E27FC236}">
                <a16:creationId xmlns:a16="http://schemas.microsoft.com/office/drawing/2014/main" id="{37CC8F75-82C5-3AA0-7DAE-E13B0E112864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29A711F-D6DD-4DFF-961D-346DEC0F81A7}" type="datetimeFigureOut">
              <a:rPr lang="es-ES" smtClean="0"/>
              <a:t>15/09/2026</a:t>
            </a:fld>
            <a:endParaRPr lang="es-ES"/>
          </a:p>
        </p:txBody>
      </p:sp>
      <p:sp>
        <p:nvSpPr>
          <p:cNvPr id="4" name="Marcador de pie de página 3">
            <a:extLst>
              <a:ext uri="{FF2B5EF4-FFF2-40B4-BE49-F238E27FC236}">
                <a16:creationId xmlns:a16="http://schemas.microsoft.com/office/drawing/2014/main" id="{5B056D17-0305-18BC-96C5-CF2BEC65AC83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ES"/>
          </a:p>
        </p:txBody>
      </p:sp>
      <p:sp>
        <p:nvSpPr>
          <p:cNvPr id="5" name="Marcador de número de diapositiva 4">
            <a:extLst>
              <a:ext uri="{FF2B5EF4-FFF2-40B4-BE49-F238E27FC236}">
                <a16:creationId xmlns:a16="http://schemas.microsoft.com/office/drawing/2014/main" id="{42840163-2E3A-59F9-7094-7DC9DD02A85C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4904789-D98D-4270-8731-FA9D427101B4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50412518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encabezad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ES"/>
          </a:p>
        </p:txBody>
      </p:sp>
      <p:sp>
        <p:nvSpPr>
          <p:cNvPr id="3" name="Marcador de fech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32AC2E9-79F0-4D08-B4C7-FDAEE5E50547}" type="datetimeFigureOut">
              <a:rPr lang="es-ES" smtClean="0"/>
              <a:t>15/09/2026</a:t>
            </a:fld>
            <a:endParaRPr lang="es-ES"/>
          </a:p>
        </p:txBody>
      </p:sp>
      <p:sp>
        <p:nvSpPr>
          <p:cNvPr id="4" name="Marcador de imagen d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s-ES"/>
          </a:p>
        </p:txBody>
      </p:sp>
      <p:sp>
        <p:nvSpPr>
          <p:cNvPr id="5" name="Marcador de nota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ES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FD25BAD-F482-481D-9585-F862C1ED935F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68167810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5B66BAD7-270F-508A-1962-C462B814537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294DB0AC-429F-44FC-F886-39B7A07E348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/>
              <a:t>Haga clic para modificar el estilo de subtítulo del patrón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12194C8D-47A1-9B37-0313-021BF8E3C50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EE9387-4695-47A9-9304-165AD5730EFA}" type="datetimeFigureOut">
              <a:rPr lang="es-ES" smtClean="0"/>
              <a:t>15/09/2026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3F6FB5F7-5098-D383-A495-39AF4994D44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23ED96C7-A4C6-322E-592F-E88531D7C9F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75BA03-5997-459E-B8A4-088EAC0DDCA3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12690494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9A081923-B7F5-5D8A-EE02-C574EEC11A1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03C06A83-9FDB-2188-0677-2D62348AC1B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25CDF6BA-1A3F-4DCE-8FD9-625CAC8D4DD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EE9387-4695-47A9-9304-165AD5730EFA}" type="datetimeFigureOut">
              <a:rPr lang="es-ES" smtClean="0"/>
              <a:t>15/09/2026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BD771C15-BAFF-E224-8BA2-F48E6253035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31C4659D-D5FE-F5C8-35CF-7201E11E168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75BA03-5997-459E-B8A4-088EAC0DDCA3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81857138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2B6D05D0-B32D-07DF-CC36-4BC988C0141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C59208BF-A427-8C85-4AD4-43FCFA31B43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DDAE68D4-B940-FFD8-9856-E0A44EE2F59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EE9387-4695-47A9-9304-165AD5730EFA}" type="datetimeFigureOut">
              <a:rPr lang="es-ES" smtClean="0"/>
              <a:t>15/09/2026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71C7D479-1FF7-202C-29D3-C0AAE775704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13C1881A-FE67-28C2-94C4-23E89D442B4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75BA03-5997-459E-B8A4-088EAC0DDCA3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28318990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DE2306F-337D-3794-E01E-2575AAC0031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7EB91CFA-E520-BD30-7A0E-50FFE12C49BA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98F2D29B-2F61-5B4A-2404-232038E274A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BDA598A7-49C3-24D5-664D-0D91FAB3526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EE9387-4695-47A9-9304-165AD5730EFA}" type="datetimeFigureOut">
              <a:rPr lang="es-ES" smtClean="0"/>
              <a:t>15/09/2026</a:t>
            </a:fld>
            <a:endParaRPr lang="es-ES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218E5B9B-64DE-82F9-92A8-7DCDC1CF4D9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0F7D212E-52F5-4FE4-F837-BBB0E8B7483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75BA03-5997-459E-B8A4-088EAC0DDCA3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91066804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A230A11E-DAED-38C5-2052-6E370643758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0BE7BB7C-2397-91A8-1338-2CA9CD78412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DDE8A12F-93F1-0644-B16C-FDF8131E5EF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5" name="Marcador de texto 4">
            <a:extLst>
              <a:ext uri="{FF2B5EF4-FFF2-40B4-BE49-F238E27FC236}">
                <a16:creationId xmlns:a16="http://schemas.microsoft.com/office/drawing/2014/main" id="{E7C6D78A-3B23-0671-F388-ED3907F9740F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6" name="Marcador de contenido 5">
            <a:extLst>
              <a:ext uri="{FF2B5EF4-FFF2-40B4-BE49-F238E27FC236}">
                <a16:creationId xmlns:a16="http://schemas.microsoft.com/office/drawing/2014/main" id="{28863769-E205-9E2D-99AF-E95DE91CD946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7" name="Marcador de fecha 6">
            <a:extLst>
              <a:ext uri="{FF2B5EF4-FFF2-40B4-BE49-F238E27FC236}">
                <a16:creationId xmlns:a16="http://schemas.microsoft.com/office/drawing/2014/main" id="{BBE5AF91-68DD-BC87-CA46-46B4895498B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EE9387-4695-47A9-9304-165AD5730EFA}" type="datetimeFigureOut">
              <a:rPr lang="es-ES" smtClean="0"/>
              <a:t>15/09/2026</a:t>
            </a:fld>
            <a:endParaRPr lang="es-ES"/>
          </a:p>
        </p:txBody>
      </p:sp>
      <p:sp>
        <p:nvSpPr>
          <p:cNvPr id="8" name="Marcador de pie de página 7">
            <a:extLst>
              <a:ext uri="{FF2B5EF4-FFF2-40B4-BE49-F238E27FC236}">
                <a16:creationId xmlns:a16="http://schemas.microsoft.com/office/drawing/2014/main" id="{0325F350-6AA2-0656-7187-9C379D7B635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9" name="Marcador de número de diapositiva 8">
            <a:extLst>
              <a:ext uri="{FF2B5EF4-FFF2-40B4-BE49-F238E27FC236}">
                <a16:creationId xmlns:a16="http://schemas.microsoft.com/office/drawing/2014/main" id="{D0D521A2-97D8-DBB2-EE81-AB9244B5F44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75BA03-5997-459E-B8A4-088EAC0DDCA3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48052686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D66855AE-D243-ACE9-63AC-3AFBAAEA13A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fecha 2">
            <a:extLst>
              <a:ext uri="{FF2B5EF4-FFF2-40B4-BE49-F238E27FC236}">
                <a16:creationId xmlns:a16="http://schemas.microsoft.com/office/drawing/2014/main" id="{6390981B-36CA-1F8D-1EEC-48C0A0B0F3E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EE9387-4695-47A9-9304-165AD5730EFA}" type="datetimeFigureOut">
              <a:rPr lang="es-ES" smtClean="0"/>
              <a:t>15/09/2026</a:t>
            </a:fld>
            <a:endParaRPr lang="es-ES"/>
          </a:p>
        </p:txBody>
      </p:sp>
      <p:sp>
        <p:nvSpPr>
          <p:cNvPr id="4" name="Marcador de pie de página 3">
            <a:extLst>
              <a:ext uri="{FF2B5EF4-FFF2-40B4-BE49-F238E27FC236}">
                <a16:creationId xmlns:a16="http://schemas.microsoft.com/office/drawing/2014/main" id="{748F2E71-C8FF-078B-F3E2-143B52197A7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5" name="Marcador de número de diapositiva 4">
            <a:extLst>
              <a:ext uri="{FF2B5EF4-FFF2-40B4-BE49-F238E27FC236}">
                <a16:creationId xmlns:a16="http://schemas.microsoft.com/office/drawing/2014/main" id="{FD0793B6-B4FA-BF92-2973-4F4967682FF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75BA03-5997-459E-B8A4-088EAC0DDCA3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06020725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>
            <a:extLst>
              <a:ext uri="{FF2B5EF4-FFF2-40B4-BE49-F238E27FC236}">
                <a16:creationId xmlns:a16="http://schemas.microsoft.com/office/drawing/2014/main" id="{D0B4808C-CEFB-EA8B-F697-9C99DF8D74D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EE9387-4695-47A9-9304-165AD5730EFA}" type="datetimeFigureOut">
              <a:rPr lang="es-ES" smtClean="0"/>
              <a:t>15/09/2026</a:t>
            </a:fld>
            <a:endParaRPr lang="es-ES"/>
          </a:p>
        </p:txBody>
      </p:sp>
      <p:sp>
        <p:nvSpPr>
          <p:cNvPr id="3" name="Marcador de pie de página 2">
            <a:extLst>
              <a:ext uri="{FF2B5EF4-FFF2-40B4-BE49-F238E27FC236}">
                <a16:creationId xmlns:a16="http://schemas.microsoft.com/office/drawing/2014/main" id="{53F797B3-CD06-7118-75DA-5F75CE55F63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9B4C0367-CE08-BCED-2FD9-273587FCD54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75BA03-5997-459E-B8A4-088EAC0DDCA3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400855880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03EEF33B-F4AB-E8D3-6EA4-FF13290AA43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EC80E4EA-A116-6F7F-4195-E9CD93ACD17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BC98EC17-1A9C-BF79-7108-D8E47D3FD97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2AEE42AF-5803-5FA2-F6C0-BF85F47991E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EE9387-4695-47A9-9304-165AD5730EFA}" type="datetimeFigureOut">
              <a:rPr lang="es-ES" smtClean="0"/>
              <a:t>15/09/2026</a:t>
            </a:fld>
            <a:endParaRPr lang="es-ES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1AE8412B-BD05-1AE5-76CA-1131490C0F5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1CF887A5-82D1-92BC-5120-EFA744130CE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75BA03-5997-459E-B8A4-088EAC0DDCA3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1714935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0931BA1-CD06-2EB1-540E-B106BFDB8A4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posición de imagen 2">
            <a:extLst>
              <a:ext uri="{FF2B5EF4-FFF2-40B4-BE49-F238E27FC236}">
                <a16:creationId xmlns:a16="http://schemas.microsoft.com/office/drawing/2014/main" id="{53979C1E-9754-D880-39D4-5EDB49970747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ES"/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F97BC7F1-5E98-CC19-198A-E255A2374E0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3EA85D51-D315-D5D9-F317-FE0B338F40E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EE9387-4695-47A9-9304-165AD5730EFA}" type="datetimeFigureOut">
              <a:rPr lang="es-ES" smtClean="0"/>
              <a:t>15/09/2026</a:t>
            </a:fld>
            <a:endParaRPr lang="es-ES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5C67601C-7B75-EE6A-8B2B-6451447154C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A6C9BA80-CC42-7754-EC18-31F2FDDEC17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75BA03-5997-459E-B8A4-088EAC0DDCA3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026061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983B39E3-A614-94E6-A292-9B7974C715B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6CEAD13D-09CE-5E3B-2D3B-3AADE13DE14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3D0B2C7F-E83C-7CAC-38EF-784D088F6B6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EE9387-4695-47A9-9304-165AD5730EFA}" type="datetimeFigureOut">
              <a:rPr lang="es-ES" smtClean="0"/>
              <a:t>15/09/2026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7A2CC5AB-C130-77CD-B0F2-A7C0D00FD66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DDCEB293-3393-8C33-2E56-7D2907D99A9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75BA03-5997-459E-B8A4-088EAC0DDCA3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46157125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>
            <a:extLst>
              <a:ext uri="{FF2B5EF4-FFF2-40B4-BE49-F238E27FC236}">
                <a16:creationId xmlns:a16="http://schemas.microsoft.com/office/drawing/2014/main" id="{28F4E5C5-A2DE-89AA-CCF1-BA0399A69182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7E4F784A-07B1-1835-E943-A5D22909D73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43D24549-5E5D-A98A-CDEE-A48CDC309E6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EE9387-4695-47A9-9304-165AD5730EFA}" type="datetimeFigureOut">
              <a:rPr lang="es-ES" smtClean="0"/>
              <a:t>15/09/2026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90B6C377-EB2D-73B8-342D-D51B8251FA9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2DB25B65-A514-43FA-18A3-E7C2DEA711F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75BA03-5997-459E-B8A4-088EAC0DDCA3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4161720678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589213" y="2514600"/>
            <a:ext cx="8915399" cy="2262781"/>
          </a:xfrm>
        </p:spPr>
        <p:txBody>
          <a:bodyPr anchor="b">
            <a:normAutofit/>
          </a:bodyPr>
          <a:lstStyle>
            <a:lvl1pPr>
              <a:defRPr sz="540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589213" y="4777379"/>
            <a:ext cx="8915399" cy="1126283"/>
          </a:xfrm>
        </p:spPr>
        <p:txBody>
          <a:bodyPr anchor="t"/>
          <a:lstStyle>
            <a:lvl1pPr marL="0" indent="0" algn="l">
              <a:buNone/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"/>
              <a:t>Haga clic para modificar el estilo de subtítulo del patrón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10655227" y="375589"/>
            <a:ext cx="1146283" cy="370396"/>
          </a:xfrm>
        </p:spPr>
        <p:txBody>
          <a:bodyPr/>
          <a:lstStyle/>
          <a:p>
            <a:fld id="{B61BEF0D-F0BB-DE4B-95CE-6DB70DBA9567}" type="datetimeFigureOut">
              <a:rPr lang="en-US" smtClean="0"/>
              <a:pPr/>
              <a:t>9/15/2026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reeform 6"/>
          <p:cNvSpPr/>
          <p:nvPr/>
        </p:nvSpPr>
        <p:spPr bwMode="auto">
          <a:xfrm>
            <a:off x="134224" y="2328460"/>
            <a:ext cx="1744652" cy="778589"/>
          </a:xfrm>
          <a:custGeom>
            <a:avLst/>
            <a:gdLst/>
            <a:ahLst/>
            <a:cxnLst/>
            <a:rect l="0" t="0" r="r" b="b"/>
            <a:pathLst>
              <a:path w="372" h="166">
                <a:moveTo>
                  <a:pt x="287" y="166"/>
                </a:moveTo>
                <a:cubicBezTo>
                  <a:pt x="290" y="166"/>
                  <a:pt x="292" y="165"/>
                  <a:pt x="293" y="164"/>
                </a:cubicBezTo>
                <a:cubicBezTo>
                  <a:pt x="293" y="163"/>
                  <a:pt x="294" y="163"/>
                  <a:pt x="294" y="163"/>
                </a:cubicBezTo>
                <a:cubicBezTo>
                  <a:pt x="370" y="87"/>
                  <a:pt x="370" y="87"/>
                  <a:pt x="370" y="87"/>
                </a:cubicBezTo>
                <a:cubicBezTo>
                  <a:pt x="372" y="85"/>
                  <a:pt x="372" y="81"/>
                  <a:pt x="370" y="78"/>
                </a:cubicBezTo>
                <a:cubicBezTo>
                  <a:pt x="294" y="3"/>
                  <a:pt x="294" y="3"/>
                  <a:pt x="294" y="3"/>
                </a:cubicBezTo>
                <a:cubicBezTo>
                  <a:pt x="294" y="2"/>
                  <a:pt x="293" y="2"/>
                  <a:pt x="293" y="2"/>
                </a:cubicBezTo>
                <a:cubicBezTo>
                  <a:pt x="292" y="1"/>
                  <a:pt x="290" y="0"/>
                  <a:pt x="287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166"/>
                  <a:pt x="0" y="166"/>
                  <a:pt x="0" y="166"/>
                </a:cubicBezTo>
                <a:lnTo>
                  <a:pt x="287" y="16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4529540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smtClean="0"/>
              <a:pPr/>
              <a:t>‹Nº›</a:t>
            </a:fld>
            <a:endParaRPr lang="en-US" dirty="0"/>
          </a:p>
        </p:txBody>
      </p:sp>
      <p:pic>
        <p:nvPicPr>
          <p:cNvPr id="10" name="Imagen 9">
            <a:extLst>
              <a:ext uri="{FF2B5EF4-FFF2-40B4-BE49-F238E27FC236}">
                <a16:creationId xmlns:a16="http://schemas.microsoft.com/office/drawing/2014/main" id="{AC071D42-405A-2DF2-30EA-0EF3E5B0EA5D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1298786" y="253565"/>
            <a:ext cx="648000" cy="64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9411282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92925" y="624110"/>
            <a:ext cx="8911687" cy="1280890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89212" y="2133600"/>
            <a:ext cx="8915400" cy="3777622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10358329" y="253714"/>
            <a:ext cx="1146283" cy="370396"/>
          </a:xfrm>
        </p:spPr>
        <p:txBody>
          <a:bodyPr/>
          <a:lstStyle/>
          <a:p>
            <a:fld id="{B61BEF0D-F0BB-DE4B-95CE-6DB70DBA9567}" type="datetimeFigureOut">
              <a:rPr lang="en-US" smtClean="0"/>
              <a:pPr/>
              <a:t>9/15/2026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‹Nº›</a:t>
            </a:fld>
            <a:endParaRPr lang="en-US" dirty="0"/>
          </a:p>
        </p:txBody>
      </p:sp>
      <p:pic>
        <p:nvPicPr>
          <p:cNvPr id="9" name="Imagen 8">
            <a:extLst>
              <a:ext uri="{FF2B5EF4-FFF2-40B4-BE49-F238E27FC236}">
                <a16:creationId xmlns:a16="http://schemas.microsoft.com/office/drawing/2014/main" id="{F565AF1A-A503-A4DA-B509-DB87B18CC589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1336188" y="253714"/>
            <a:ext cx="648000" cy="64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53432361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2058750"/>
            <a:ext cx="8915399" cy="146880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3530129"/>
            <a:ext cx="8915399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9/15/2026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smtClean="0"/>
              <a:pPr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04964730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589212" y="2133600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190747" y="2126222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9/15/2026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1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smtClean="0"/>
              <a:pPr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6974373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939373" y="1972703"/>
            <a:ext cx="399273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589212" y="2548966"/>
            <a:ext cx="4342893" cy="3354060"/>
          </a:xfrm>
        </p:spPr>
        <p:txBody>
          <a:bodyPr>
            <a:normAutofit/>
          </a:bodyPr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7506629" y="1969475"/>
            <a:ext cx="399900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7166957" y="2545738"/>
            <a:ext cx="4338674" cy="3354060"/>
          </a:xfrm>
        </p:spPr>
        <p:txBody>
          <a:bodyPr>
            <a:normAutofit/>
          </a:bodyPr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9/15/2026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2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3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smtClean="0"/>
              <a:pPr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48437212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9/15/2026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86511758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9/15/2026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68417936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446088"/>
            <a:ext cx="3505199" cy="976312"/>
          </a:xfrm>
        </p:spPr>
        <p:txBody>
          <a:bodyPr anchor="b"/>
          <a:lstStyle>
            <a:lvl1pPr algn="l">
              <a:defRPr sz="2000" b="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323012" y="446088"/>
            <a:ext cx="5181600" cy="5414963"/>
          </a:xfrm>
        </p:spPr>
        <p:txBody>
          <a:bodyPr anchor="ctr">
            <a:normAutofit/>
          </a:bodyPr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2" y="1598613"/>
            <a:ext cx="3505199" cy="4262436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9/15/2026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06582715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4800600"/>
            <a:ext cx="8915400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589212" y="634965"/>
            <a:ext cx="8915400" cy="3854970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s-ES"/>
              <a:t>Haga clic en el icono para agregar una imagen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367338"/>
            <a:ext cx="8915400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9/15/2026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smtClean="0"/>
              <a:pPr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22526543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ítulo y descrip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09600"/>
            <a:ext cx="8915399" cy="311704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9/15/2026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smtClean="0"/>
              <a:pPr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64576518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ita con descrip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1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3275012" y="3505200"/>
            <a:ext cx="753655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9/15/2026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smtClean="0"/>
              <a:pPr/>
              <a:t>‹Nº›</a:t>
            </a:fld>
            <a:endParaRPr lang="en-US" dirty="0"/>
          </a:p>
        </p:txBody>
      </p:sp>
      <p:sp>
        <p:nvSpPr>
          <p:cNvPr id="14" name="TextBox 13"/>
          <p:cNvSpPr txBox="1"/>
          <p:nvPr/>
        </p:nvSpPr>
        <p:spPr>
          <a:xfrm>
            <a:off x="2467652" y="648005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1114852" y="290530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3877927920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arjeta de nom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2438400"/>
            <a:ext cx="8915400" cy="2724845"/>
          </a:xfrm>
        </p:spPr>
        <p:txBody>
          <a:bodyPr anchor="b">
            <a:normAutofit/>
          </a:bodyPr>
          <a:lstStyle>
            <a:lvl1pPr algn="l">
              <a:defRPr sz="4800" b="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es-ES"/>
              <a:t>Haga clic para modificar los estilos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9/15/2026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smtClean="0"/>
              <a:pPr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31160464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itar la tarjeta de nom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es-ES"/>
              <a:t>Haga clic para modificar los estilos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9/15/2026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smtClean="0"/>
              <a:pPr/>
              <a:t>‹Nº›</a:t>
            </a:fld>
            <a:endParaRPr lang="en-US" dirty="0"/>
          </a:p>
        </p:txBody>
      </p:sp>
      <p:sp>
        <p:nvSpPr>
          <p:cNvPr id="17" name="TextBox 16"/>
          <p:cNvSpPr txBox="1"/>
          <p:nvPr/>
        </p:nvSpPr>
        <p:spPr>
          <a:xfrm>
            <a:off x="2467652" y="648005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1114852" y="290530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1041895178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Verdadero o fals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27407"/>
            <a:ext cx="8915399" cy="2880020"/>
          </a:xfrm>
        </p:spPr>
        <p:txBody>
          <a:bodyPr anchor="ctr">
            <a:normAutofit/>
          </a:bodyPr>
          <a:lstStyle>
            <a:lvl1pPr algn="l">
              <a:defRPr sz="4800" b="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es-ES"/>
              <a:t>Haga clic para modificar los estilos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9/15/2026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smtClean="0"/>
              <a:pPr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75103509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9/15/2026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46797554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294812" y="627405"/>
            <a:ext cx="2207601" cy="5283817"/>
          </a:xfrm>
        </p:spPr>
        <p:txBody>
          <a:bodyPr vert="eaVert" anchor="ctr"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589212" y="627405"/>
            <a:ext cx="6477000" cy="5283817"/>
          </a:xfrm>
        </p:spPr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9/15/2026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2090966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slideLayout" Target="../slideLayouts/slideLayout24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slideLayout" Target="../slideLayouts/slideLayout23.xml"/><Relationship Id="rId17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6" Type="http://schemas.openxmlformats.org/officeDocument/2006/relationships/slideLayout" Target="../slideLayouts/slideLayout27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5" Type="http://schemas.openxmlformats.org/officeDocument/2006/relationships/slideLayout" Target="../slideLayouts/slideLayout2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Relationship Id="rId14" Type="http://schemas.openxmlformats.org/officeDocument/2006/relationships/slideLayout" Target="../slideLayouts/slideLayout25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>
            <a:extLst>
              <a:ext uri="{FF2B5EF4-FFF2-40B4-BE49-F238E27FC236}">
                <a16:creationId xmlns:a16="http://schemas.microsoft.com/office/drawing/2014/main" id="{2092281B-F457-E877-009B-7D5DA9EF716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4458949B-B0AD-310A-F252-B79CE7016A5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3A78E025-0E59-7439-5563-4E0D80E7CBD8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3EE9387-4695-47A9-9304-165AD5730EFA}" type="datetimeFigureOut">
              <a:rPr lang="es-ES" smtClean="0"/>
              <a:t>15/09/2026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70FAAAFF-5BFF-7E1A-02BB-755451AC1A7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0ABF1A4A-8DC3-AE9E-A192-D4D06D925AF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C75BA03-5997-459E-B8A4-088EAC0DDCA3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411787963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3" r:id="rId1"/>
    <p:sldLayoutId id="2147483684" r:id="rId2"/>
    <p:sldLayoutId id="2147483685" r:id="rId3"/>
    <p:sldLayoutId id="2147483686" r:id="rId4"/>
    <p:sldLayoutId id="2147483687" r:id="rId5"/>
    <p:sldLayoutId id="2147483688" r:id="rId6"/>
    <p:sldLayoutId id="2147483689" r:id="rId7"/>
    <p:sldLayoutId id="2147483690" r:id="rId8"/>
    <p:sldLayoutId id="2147483691" r:id="rId9"/>
    <p:sldLayoutId id="2147483692" r:id="rId10"/>
    <p:sldLayoutId id="2147483693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Group 22"/>
          <p:cNvGrpSpPr/>
          <p:nvPr/>
        </p:nvGrpSpPr>
        <p:grpSpPr>
          <a:xfrm>
            <a:off x="1" y="228600"/>
            <a:ext cx="2851516" cy="6638628"/>
            <a:chOff x="2487613" y="285750"/>
            <a:chExt cx="2428875" cy="5654676"/>
          </a:xfrm>
        </p:grpSpPr>
        <p:sp>
          <p:nvSpPr>
            <p:cNvPr id="24" name="Freeform 11"/>
            <p:cNvSpPr/>
            <p:nvPr/>
          </p:nvSpPr>
          <p:spPr bwMode="auto">
            <a:xfrm>
              <a:off x="2487613" y="2284413"/>
              <a:ext cx="85725" cy="533400"/>
            </a:xfrm>
            <a:custGeom>
              <a:avLst/>
              <a:gdLst/>
              <a:ahLst/>
              <a:cxnLst/>
              <a:rect l="0" t="0" r="r" b="b"/>
              <a:pathLst>
                <a:path w="22" h="136">
                  <a:moveTo>
                    <a:pt x="22" y="136"/>
                  </a:moveTo>
                  <a:cubicBezTo>
                    <a:pt x="20" y="117"/>
                    <a:pt x="19" y="99"/>
                    <a:pt x="17" y="80"/>
                  </a:cubicBezTo>
                  <a:cubicBezTo>
                    <a:pt x="11" y="54"/>
                    <a:pt x="6" y="27"/>
                    <a:pt x="0" y="0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6" y="64"/>
                    <a:pt x="13" y="94"/>
                    <a:pt x="20" y="124"/>
                  </a:cubicBezTo>
                  <a:cubicBezTo>
                    <a:pt x="20" y="128"/>
                    <a:pt x="21" y="132"/>
                    <a:pt x="22" y="136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5" name="Freeform 12"/>
            <p:cNvSpPr/>
            <p:nvPr/>
          </p:nvSpPr>
          <p:spPr bwMode="auto">
            <a:xfrm>
              <a:off x="2597151" y="2779713"/>
              <a:ext cx="550863" cy="1978025"/>
            </a:xfrm>
            <a:custGeom>
              <a:avLst/>
              <a:gdLst/>
              <a:ahLst/>
              <a:cxnLst/>
              <a:rect l="0" t="0" r="r" b="b"/>
              <a:pathLst>
                <a:path w="140" h="504">
                  <a:moveTo>
                    <a:pt x="86" y="350"/>
                  </a:moveTo>
                  <a:cubicBezTo>
                    <a:pt x="103" y="402"/>
                    <a:pt x="120" y="453"/>
                    <a:pt x="139" y="504"/>
                  </a:cubicBezTo>
                  <a:cubicBezTo>
                    <a:pt x="139" y="495"/>
                    <a:pt x="139" y="487"/>
                    <a:pt x="140" y="478"/>
                  </a:cubicBezTo>
                  <a:cubicBezTo>
                    <a:pt x="124" y="435"/>
                    <a:pt x="109" y="391"/>
                    <a:pt x="95" y="347"/>
                  </a:cubicBezTo>
                  <a:cubicBezTo>
                    <a:pt x="58" y="233"/>
                    <a:pt x="27" y="117"/>
                    <a:pt x="0" y="0"/>
                  </a:cubicBezTo>
                  <a:cubicBezTo>
                    <a:pt x="2" y="20"/>
                    <a:pt x="4" y="41"/>
                    <a:pt x="6" y="61"/>
                  </a:cubicBezTo>
                  <a:cubicBezTo>
                    <a:pt x="30" y="158"/>
                    <a:pt x="56" y="255"/>
                    <a:pt x="86" y="35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6" name="Freeform 13"/>
            <p:cNvSpPr/>
            <p:nvPr/>
          </p:nvSpPr>
          <p:spPr bwMode="auto">
            <a:xfrm>
              <a:off x="3175001" y="4730750"/>
              <a:ext cx="519113" cy="1209675"/>
            </a:xfrm>
            <a:custGeom>
              <a:avLst/>
              <a:gdLst/>
              <a:ahLst/>
              <a:cxnLst/>
              <a:rect l="0" t="0" r="r" b="b"/>
              <a:pathLst>
                <a:path w="132" h="308">
                  <a:moveTo>
                    <a:pt x="8" y="22"/>
                  </a:moveTo>
                  <a:cubicBezTo>
                    <a:pt x="5" y="15"/>
                    <a:pt x="2" y="8"/>
                    <a:pt x="0" y="0"/>
                  </a:cubicBezTo>
                  <a:cubicBezTo>
                    <a:pt x="0" y="10"/>
                    <a:pt x="0" y="19"/>
                    <a:pt x="0" y="29"/>
                  </a:cubicBezTo>
                  <a:cubicBezTo>
                    <a:pt x="21" y="85"/>
                    <a:pt x="44" y="140"/>
                    <a:pt x="68" y="194"/>
                  </a:cubicBezTo>
                  <a:cubicBezTo>
                    <a:pt x="85" y="232"/>
                    <a:pt x="104" y="270"/>
                    <a:pt x="123" y="308"/>
                  </a:cubicBezTo>
                  <a:cubicBezTo>
                    <a:pt x="132" y="308"/>
                    <a:pt x="132" y="308"/>
                    <a:pt x="132" y="308"/>
                  </a:cubicBezTo>
                  <a:cubicBezTo>
                    <a:pt x="113" y="269"/>
                    <a:pt x="94" y="230"/>
                    <a:pt x="77" y="190"/>
                  </a:cubicBezTo>
                  <a:cubicBezTo>
                    <a:pt x="52" y="135"/>
                    <a:pt x="29" y="79"/>
                    <a:pt x="8" y="22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7" name="Freeform 14"/>
            <p:cNvSpPr/>
            <p:nvPr/>
          </p:nvSpPr>
          <p:spPr bwMode="auto">
            <a:xfrm>
              <a:off x="3305176" y="5630863"/>
              <a:ext cx="146050" cy="309563"/>
            </a:xfrm>
            <a:custGeom>
              <a:avLst/>
              <a:gdLst/>
              <a:ahLst/>
              <a:cxnLst/>
              <a:rect l="0" t="0" r="r" b="b"/>
              <a:pathLst>
                <a:path w="37" h="79">
                  <a:moveTo>
                    <a:pt x="28" y="79"/>
                  </a:moveTo>
                  <a:cubicBezTo>
                    <a:pt x="37" y="79"/>
                    <a:pt x="37" y="79"/>
                    <a:pt x="37" y="79"/>
                  </a:cubicBezTo>
                  <a:cubicBezTo>
                    <a:pt x="24" y="53"/>
                    <a:pt x="12" y="27"/>
                    <a:pt x="0" y="0"/>
                  </a:cubicBezTo>
                  <a:cubicBezTo>
                    <a:pt x="8" y="27"/>
                    <a:pt x="17" y="53"/>
                    <a:pt x="28" y="79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8" name="Freeform 15"/>
            <p:cNvSpPr/>
            <p:nvPr/>
          </p:nvSpPr>
          <p:spPr bwMode="auto">
            <a:xfrm>
              <a:off x="2573338" y="2817813"/>
              <a:ext cx="700088" cy="2835275"/>
            </a:xfrm>
            <a:custGeom>
              <a:avLst/>
              <a:gdLst/>
              <a:ahLst/>
              <a:cxnLst/>
              <a:rect l="0" t="0" r="r" b="b"/>
              <a:pathLst>
                <a:path w="178" h="722">
                  <a:moveTo>
                    <a:pt x="162" y="660"/>
                  </a:moveTo>
                  <a:cubicBezTo>
                    <a:pt x="145" y="618"/>
                    <a:pt x="130" y="576"/>
                    <a:pt x="116" y="534"/>
                  </a:cubicBezTo>
                  <a:cubicBezTo>
                    <a:pt x="84" y="437"/>
                    <a:pt x="59" y="337"/>
                    <a:pt x="40" y="236"/>
                  </a:cubicBezTo>
                  <a:cubicBezTo>
                    <a:pt x="29" y="175"/>
                    <a:pt x="20" y="113"/>
                    <a:pt x="12" y="51"/>
                  </a:cubicBezTo>
                  <a:cubicBezTo>
                    <a:pt x="8" y="34"/>
                    <a:pt x="4" y="17"/>
                    <a:pt x="0" y="0"/>
                  </a:cubicBezTo>
                  <a:cubicBezTo>
                    <a:pt x="8" y="79"/>
                    <a:pt x="19" y="159"/>
                    <a:pt x="33" y="237"/>
                  </a:cubicBezTo>
                  <a:cubicBezTo>
                    <a:pt x="51" y="339"/>
                    <a:pt x="76" y="439"/>
                    <a:pt x="107" y="537"/>
                  </a:cubicBezTo>
                  <a:cubicBezTo>
                    <a:pt x="123" y="586"/>
                    <a:pt x="141" y="634"/>
                    <a:pt x="160" y="681"/>
                  </a:cubicBezTo>
                  <a:cubicBezTo>
                    <a:pt x="166" y="695"/>
                    <a:pt x="172" y="708"/>
                    <a:pt x="178" y="722"/>
                  </a:cubicBezTo>
                  <a:cubicBezTo>
                    <a:pt x="176" y="717"/>
                    <a:pt x="175" y="713"/>
                    <a:pt x="174" y="708"/>
                  </a:cubicBezTo>
                  <a:cubicBezTo>
                    <a:pt x="169" y="692"/>
                    <a:pt x="165" y="676"/>
                    <a:pt x="162" y="66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9" name="Freeform 16"/>
            <p:cNvSpPr/>
            <p:nvPr/>
          </p:nvSpPr>
          <p:spPr bwMode="auto">
            <a:xfrm>
              <a:off x="2506663" y="285750"/>
              <a:ext cx="90488" cy="2493963"/>
            </a:xfrm>
            <a:custGeom>
              <a:avLst/>
              <a:gdLst/>
              <a:ahLst/>
              <a:cxnLst/>
              <a:rect l="0" t="0" r="r" b="b"/>
              <a:pathLst>
                <a:path w="23" h="635">
                  <a:moveTo>
                    <a:pt x="11" y="577"/>
                  </a:moveTo>
                  <a:cubicBezTo>
                    <a:pt x="12" y="581"/>
                    <a:pt x="12" y="585"/>
                    <a:pt x="12" y="589"/>
                  </a:cubicBezTo>
                  <a:cubicBezTo>
                    <a:pt x="15" y="603"/>
                    <a:pt x="19" y="617"/>
                    <a:pt x="22" y="632"/>
                  </a:cubicBezTo>
                  <a:cubicBezTo>
                    <a:pt x="22" y="633"/>
                    <a:pt x="22" y="634"/>
                    <a:pt x="23" y="635"/>
                  </a:cubicBezTo>
                  <a:cubicBezTo>
                    <a:pt x="21" y="615"/>
                    <a:pt x="19" y="596"/>
                    <a:pt x="17" y="576"/>
                  </a:cubicBezTo>
                  <a:cubicBezTo>
                    <a:pt x="9" y="474"/>
                    <a:pt x="5" y="372"/>
                    <a:pt x="5" y="269"/>
                  </a:cubicBezTo>
                  <a:cubicBezTo>
                    <a:pt x="6" y="179"/>
                    <a:pt x="9" y="90"/>
                    <a:pt x="15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5" y="89"/>
                    <a:pt x="2" y="179"/>
                    <a:pt x="1" y="269"/>
                  </a:cubicBezTo>
                  <a:cubicBezTo>
                    <a:pt x="0" y="372"/>
                    <a:pt x="3" y="474"/>
                    <a:pt x="11" y="577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0" name="Freeform 17"/>
            <p:cNvSpPr/>
            <p:nvPr/>
          </p:nvSpPr>
          <p:spPr bwMode="auto">
            <a:xfrm>
              <a:off x="2554288" y="2598738"/>
              <a:ext cx="66675" cy="420688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0" y="0"/>
                  </a:moveTo>
                  <a:cubicBezTo>
                    <a:pt x="2" y="19"/>
                    <a:pt x="3" y="37"/>
                    <a:pt x="5" y="56"/>
                  </a:cubicBezTo>
                  <a:cubicBezTo>
                    <a:pt x="9" y="73"/>
                    <a:pt x="13" y="90"/>
                    <a:pt x="17" y="107"/>
                  </a:cubicBezTo>
                  <a:cubicBezTo>
                    <a:pt x="15" y="87"/>
                    <a:pt x="13" y="66"/>
                    <a:pt x="11" y="46"/>
                  </a:cubicBezTo>
                  <a:cubicBezTo>
                    <a:pt x="10" y="45"/>
                    <a:pt x="10" y="44"/>
                    <a:pt x="10" y="43"/>
                  </a:cubicBezTo>
                  <a:cubicBezTo>
                    <a:pt x="7" y="28"/>
                    <a:pt x="3" y="1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1" name="Freeform 18"/>
            <p:cNvSpPr/>
            <p:nvPr/>
          </p:nvSpPr>
          <p:spPr bwMode="auto">
            <a:xfrm>
              <a:off x="3143251" y="4757738"/>
              <a:ext cx="161925" cy="873125"/>
            </a:xfrm>
            <a:custGeom>
              <a:avLst/>
              <a:gdLst/>
              <a:ahLst/>
              <a:cxnLst/>
              <a:rect l="0" t="0" r="r" b="b"/>
              <a:pathLst>
                <a:path w="41" h="222">
                  <a:moveTo>
                    <a:pt x="0" y="0"/>
                  </a:moveTo>
                  <a:cubicBezTo>
                    <a:pt x="0" y="31"/>
                    <a:pt x="2" y="62"/>
                    <a:pt x="5" y="93"/>
                  </a:cubicBezTo>
                  <a:cubicBezTo>
                    <a:pt x="8" y="117"/>
                    <a:pt x="12" y="142"/>
                    <a:pt x="17" y="166"/>
                  </a:cubicBezTo>
                  <a:cubicBezTo>
                    <a:pt x="19" y="172"/>
                    <a:pt x="22" y="178"/>
                    <a:pt x="24" y="184"/>
                  </a:cubicBezTo>
                  <a:cubicBezTo>
                    <a:pt x="30" y="197"/>
                    <a:pt x="35" y="209"/>
                    <a:pt x="41" y="222"/>
                  </a:cubicBezTo>
                  <a:cubicBezTo>
                    <a:pt x="40" y="219"/>
                    <a:pt x="39" y="215"/>
                    <a:pt x="38" y="212"/>
                  </a:cubicBezTo>
                  <a:cubicBezTo>
                    <a:pt x="26" y="172"/>
                    <a:pt x="18" y="132"/>
                    <a:pt x="13" y="92"/>
                  </a:cubicBezTo>
                  <a:cubicBezTo>
                    <a:pt x="11" y="68"/>
                    <a:pt x="9" y="45"/>
                    <a:pt x="8" y="22"/>
                  </a:cubicBezTo>
                  <a:cubicBezTo>
                    <a:pt x="8" y="21"/>
                    <a:pt x="7" y="20"/>
                    <a:pt x="7" y="18"/>
                  </a:cubicBezTo>
                  <a:cubicBezTo>
                    <a:pt x="5" y="12"/>
                    <a:pt x="2" y="6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2" name="Freeform 19"/>
            <p:cNvSpPr/>
            <p:nvPr/>
          </p:nvSpPr>
          <p:spPr bwMode="auto">
            <a:xfrm>
              <a:off x="3148013" y="1282700"/>
              <a:ext cx="1768475" cy="3448050"/>
            </a:xfrm>
            <a:custGeom>
              <a:avLst/>
              <a:gdLst/>
              <a:ahLst/>
              <a:cxnLst/>
              <a:rect l="0" t="0" r="r" b="b"/>
              <a:pathLst>
                <a:path w="450" h="878">
                  <a:moveTo>
                    <a:pt x="7" y="854"/>
                  </a:moveTo>
                  <a:cubicBezTo>
                    <a:pt x="10" y="772"/>
                    <a:pt x="26" y="691"/>
                    <a:pt x="50" y="613"/>
                  </a:cubicBezTo>
                  <a:cubicBezTo>
                    <a:pt x="75" y="535"/>
                    <a:pt x="109" y="460"/>
                    <a:pt x="149" y="388"/>
                  </a:cubicBezTo>
                  <a:cubicBezTo>
                    <a:pt x="189" y="316"/>
                    <a:pt x="235" y="248"/>
                    <a:pt x="285" y="183"/>
                  </a:cubicBezTo>
                  <a:cubicBezTo>
                    <a:pt x="310" y="151"/>
                    <a:pt x="337" y="119"/>
                    <a:pt x="364" y="89"/>
                  </a:cubicBezTo>
                  <a:cubicBezTo>
                    <a:pt x="378" y="74"/>
                    <a:pt x="392" y="58"/>
                    <a:pt x="406" y="44"/>
                  </a:cubicBezTo>
                  <a:cubicBezTo>
                    <a:pt x="421" y="29"/>
                    <a:pt x="435" y="15"/>
                    <a:pt x="450" y="1"/>
                  </a:cubicBezTo>
                  <a:cubicBezTo>
                    <a:pt x="450" y="0"/>
                    <a:pt x="450" y="0"/>
                    <a:pt x="450" y="0"/>
                  </a:cubicBezTo>
                  <a:cubicBezTo>
                    <a:pt x="434" y="14"/>
                    <a:pt x="420" y="28"/>
                    <a:pt x="405" y="43"/>
                  </a:cubicBezTo>
                  <a:cubicBezTo>
                    <a:pt x="391" y="57"/>
                    <a:pt x="377" y="72"/>
                    <a:pt x="363" y="88"/>
                  </a:cubicBezTo>
                  <a:cubicBezTo>
                    <a:pt x="335" y="118"/>
                    <a:pt x="308" y="149"/>
                    <a:pt x="283" y="181"/>
                  </a:cubicBezTo>
                  <a:cubicBezTo>
                    <a:pt x="232" y="246"/>
                    <a:pt x="185" y="314"/>
                    <a:pt x="145" y="386"/>
                  </a:cubicBezTo>
                  <a:cubicBezTo>
                    <a:pt x="104" y="457"/>
                    <a:pt x="70" y="533"/>
                    <a:pt x="45" y="611"/>
                  </a:cubicBezTo>
                  <a:cubicBezTo>
                    <a:pt x="19" y="690"/>
                    <a:pt x="3" y="771"/>
                    <a:pt x="0" y="854"/>
                  </a:cubicBezTo>
                  <a:cubicBezTo>
                    <a:pt x="0" y="856"/>
                    <a:pt x="0" y="857"/>
                    <a:pt x="0" y="859"/>
                  </a:cubicBezTo>
                  <a:cubicBezTo>
                    <a:pt x="2" y="865"/>
                    <a:pt x="4" y="872"/>
                    <a:pt x="7" y="878"/>
                  </a:cubicBezTo>
                  <a:cubicBezTo>
                    <a:pt x="7" y="870"/>
                    <a:pt x="7" y="862"/>
                    <a:pt x="7" y="85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3" name="Freeform 20"/>
            <p:cNvSpPr/>
            <p:nvPr/>
          </p:nvSpPr>
          <p:spPr bwMode="auto">
            <a:xfrm>
              <a:off x="3273426" y="5653088"/>
              <a:ext cx="138113" cy="287338"/>
            </a:xfrm>
            <a:custGeom>
              <a:avLst/>
              <a:gdLst/>
              <a:ahLst/>
              <a:cxnLst/>
              <a:rect l="0" t="0" r="r" b="b"/>
              <a:pathLst>
                <a:path w="35" h="73">
                  <a:moveTo>
                    <a:pt x="0" y="0"/>
                  </a:moveTo>
                  <a:cubicBezTo>
                    <a:pt x="7" y="24"/>
                    <a:pt x="16" y="49"/>
                    <a:pt x="26" y="73"/>
                  </a:cubicBezTo>
                  <a:cubicBezTo>
                    <a:pt x="35" y="73"/>
                    <a:pt x="35" y="73"/>
                    <a:pt x="35" y="73"/>
                  </a:cubicBezTo>
                  <a:cubicBezTo>
                    <a:pt x="23" y="49"/>
                    <a:pt x="11" y="2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4" name="Freeform 21"/>
            <p:cNvSpPr/>
            <p:nvPr/>
          </p:nvSpPr>
          <p:spPr bwMode="auto">
            <a:xfrm>
              <a:off x="3143251" y="4656138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7" y="44"/>
                  </a:moveTo>
                  <a:cubicBezTo>
                    <a:pt x="7" y="46"/>
                    <a:pt x="8" y="47"/>
                    <a:pt x="8" y="48"/>
                  </a:cubicBezTo>
                  <a:cubicBezTo>
                    <a:pt x="8" y="38"/>
                    <a:pt x="8" y="29"/>
                    <a:pt x="8" y="19"/>
                  </a:cubicBezTo>
                  <a:cubicBezTo>
                    <a:pt x="5" y="13"/>
                    <a:pt x="3" y="6"/>
                    <a:pt x="1" y="0"/>
                  </a:cubicBezTo>
                  <a:cubicBezTo>
                    <a:pt x="0" y="9"/>
                    <a:pt x="0" y="17"/>
                    <a:pt x="0" y="26"/>
                  </a:cubicBezTo>
                  <a:cubicBezTo>
                    <a:pt x="2" y="32"/>
                    <a:pt x="5" y="38"/>
                    <a:pt x="7" y="4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5" name="Freeform 22"/>
            <p:cNvSpPr/>
            <p:nvPr/>
          </p:nvSpPr>
          <p:spPr bwMode="auto">
            <a:xfrm>
              <a:off x="3211513" y="5410200"/>
              <a:ext cx="203200" cy="530225"/>
            </a:xfrm>
            <a:custGeom>
              <a:avLst/>
              <a:gdLst/>
              <a:ahLst/>
              <a:cxnLst/>
              <a:rect l="0" t="0" r="r" b="b"/>
              <a:pathLst>
                <a:path w="52" h="135">
                  <a:moveTo>
                    <a:pt x="7" y="18"/>
                  </a:moveTo>
                  <a:cubicBezTo>
                    <a:pt x="5" y="12"/>
                    <a:pt x="2" y="6"/>
                    <a:pt x="0" y="0"/>
                  </a:cubicBezTo>
                  <a:cubicBezTo>
                    <a:pt x="3" y="16"/>
                    <a:pt x="7" y="32"/>
                    <a:pt x="12" y="48"/>
                  </a:cubicBezTo>
                  <a:cubicBezTo>
                    <a:pt x="13" y="53"/>
                    <a:pt x="14" y="57"/>
                    <a:pt x="16" y="62"/>
                  </a:cubicBezTo>
                  <a:cubicBezTo>
                    <a:pt x="27" y="86"/>
                    <a:pt x="39" y="111"/>
                    <a:pt x="51" y="135"/>
                  </a:cubicBezTo>
                  <a:cubicBezTo>
                    <a:pt x="52" y="135"/>
                    <a:pt x="52" y="135"/>
                    <a:pt x="52" y="135"/>
                  </a:cubicBezTo>
                  <a:cubicBezTo>
                    <a:pt x="41" y="109"/>
                    <a:pt x="32" y="83"/>
                    <a:pt x="24" y="56"/>
                  </a:cubicBezTo>
                  <a:cubicBezTo>
                    <a:pt x="18" y="43"/>
                    <a:pt x="13" y="31"/>
                    <a:pt x="7" y="18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</p:grpSp>
      <p:grpSp>
        <p:nvGrpSpPr>
          <p:cNvPr id="10" name="Group 9"/>
          <p:cNvGrpSpPr/>
          <p:nvPr/>
        </p:nvGrpSpPr>
        <p:grpSpPr>
          <a:xfrm>
            <a:off x="27221" y="-786"/>
            <a:ext cx="2356674" cy="6854039"/>
            <a:chOff x="6627813" y="194833"/>
            <a:chExt cx="1952625" cy="5678918"/>
          </a:xfrm>
        </p:grpSpPr>
        <p:sp>
          <p:nvSpPr>
            <p:cNvPr id="11" name="Freeform 27"/>
            <p:cNvSpPr/>
            <p:nvPr/>
          </p:nvSpPr>
          <p:spPr bwMode="auto">
            <a:xfrm>
              <a:off x="6627813" y="194833"/>
              <a:ext cx="409575" cy="3646488"/>
            </a:xfrm>
            <a:custGeom>
              <a:avLst/>
              <a:gdLst/>
              <a:ahLst/>
              <a:cxnLst/>
              <a:rect l="0" t="0" r="r" b="b"/>
              <a:pathLst>
                <a:path w="103" h="920">
                  <a:moveTo>
                    <a:pt x="7" y="210"/>
                  </a:moveTo>
                  <a:cubicBezTo>
                    <a:pt x="11" y="288"/>
                    <a:pt x="17" y="367"/>
                    <a:pt x="26" y="445"/>
                  </a:cubicBezTo>
                  <a:cubicBezTo>
                    <a:pt x="34" y="523"/>
                    <a:pt x="44" y="601"/>
                    <a:pt x="57" y="679"/>
                  </a:cubicBezTo>
                  <a:cubicBezTo>
                    <a:pt x="69" y="757"/>
                    <a:pt x="84" y="834"/>
                    <a:pt x="101" y="911"/>
                  </a:cubicBezTo>
                  <a:cubicBezTo>
                    <a:pt x="102" y="914"/>
                    <a:pt x="103" y="917"/>
                    <a:pt x="103" y="920"/>
                  </a:cubicBezTo>
                  <a:cubicBezTo>
                    <a:pt x="102" y="905"/>
                    <a:pt x="100" y="889"/>
                    <a:pt x="99" y="874"/>
                  </a:cubicBezTo>
                  <a:cubicBezTo>
                    <a:pt x="99" y="871"/>
                    <a:pt x="99" y="868"/>
                    <a:pt x="99" y="866"/>
                  </a:cubicBezTo>
                  <a:cubicBezTo>
                    <a:pt x="85" y="803"/>
                    <a:pt x="73" y="741"/>
                    <a:pt x="63" y="678"/>
                  </a:cubicBezTo>
                  <a:cubicBezTo>
                    <a:pt x="50" y="600"/>
                    <a:pt x="39" y="523"/>
                    <a:pt x="30" y="444"/>
                  </a:cubicBezTo>
                  <a:cubicBezTo>
                    <a:pt x="21" y="366"/>
                    <a:pt x="14" y="288"/>
                    <a:pt x="9" y="209"/>
                  </a:cubicBezTo>
                  <a:cubicBezTo>
                    <a:pt x="7" y="170"/>
                    <a:pt x="5" y="131"/>
                    <a:pt x="3" y="92"/>
                  </a:cubicBezTo>
                  <a:cubicBezTo>
                    <a:pt x="2" y="61"/>
                    <a:pt x="1" y="31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1"/>
                    <a:pt x="1" y="61"/>
                    <a:pt x="1" y="92"/>
                  </a:cubicBezTo>
                  <a:cubicBezTo>
                    <a:pt x="3" y="131"/>
                    <a:pt x="4" y="170"/>
                    <a:pt x="7" y="21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2" name="Freeform 28"/>
            <p:cNvSpPr/>
            <p:nvPr/>
          </p:nvSpPr>
          <p:spPr bwMode="auto">
            <a:xfrm>
              <a:off x="7061201" y="3771900"/>
              <a:ext cx="350838" cy="1309688"/>
            </a:xfrm>
            <a:custGeom>
              <a:avLst/>
              <a:gdLst/>
              <a:ahLst/>
              <a:cxnLst/>
              <a:rect l="0" t="0" r="r" b="b"/>
              <a:pathLst>
                <a:path w="88" h="330">
                  <a:moveTo>
                    <a:pt x="53" y="229"/>
                  </a:moveTo>
                  <a:cubicBezTo>
                    <a:pt x="64" y="263"/>
                    <a:pt x="75" y="297"/>
                    <a:pt x="88" y="330"/>
                  </a:cubicBezTo>
                  <a:cubicBezTo>
                    <a:pt x="88" y="323"/>
                    <a:pt x="88" y="315"/>
                    <a:pt x="88" y="308"/>
                  </a:cubicBezTo>
                  <a:cubicBezTo>
                    <a:pt x="88" y="307"/>
                    <a:pt x="88" y="305"/>
                    <a:pt x="88" y="304"/>
                  </a:cubicBezTo>
                  <a:cubicBezTo>
                    <a:pt x="79" y="278"/>
                    <a:pt x="70" y="252"/>
                    <a:pt x="62" y="226"/>
                  </a:cubicBezTo>
                  <a:cubicBezTo>
                    <a:pt x="38" y="152"/>
                    <a:pt x="17" y="76"/>
                    <a:pt x="0" y="0"/>
                  </a:cubicBezTo>
                  <a:cubicBezTo>
                    <a:pt x="2" y="21"/>
                    <a:pt x="4" y="42"/>
                    <a:pt x="7" y="63"/>
                  </a:cubicBezTo>
                  <a:cubicBezTo>
                    <a:pt x="21" y="119"/>
                    <a:pt x="36" y="174"/>
                    <a:pt x="53" y="22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3" name="Freeform 29"/>
            <p:cNvSpPr/>
            <p:nvPr/>
          </p:nvSpPr>
          <p:spPr bwMode="auto">
            <a:xfrm>
              <a:off x="7439026" y="5053013"/>
              <a:ext cx="357188" cy="820738"/>
            </a:xfrm>
            <a:custGeom>
              <a:avLst/>
              <a:gdLst/>
              <a:ahLst/>
              <a:cxnLst/>
              <a:rect l="0" t="0" r="r" b="b"/>
              <a:pathLst>
                <a:path w="90" h="207">
                  <a:moveTo>
                    <a:pt x="6" y="15"/>
                  </a:moveTo>
                  <a:cubicBezTo>
                    <a:pt x="4" y="10"/>
                    <a:pt x="2" y="5"/>
                    <a:pt x="0" y="0"/>
                  </a:cubicBezTo>
                  <a:cubicBezTo>
                    <a:pt x="0" y="9"/>
                    <a:pt x="0" y="19"/>
                    <a:pt x="1" y="29"/>
                  </a:cubicBezTo>
                  <a:cubicBezTo>
                    <a:pt x="14" y="62"/>
                    <a:pt x="27" y="95"/>
                    <a:pt x="42" y="127"/>
                  </a:cubicBezTo>
                  <a:cubicBezTo>
                    <a:pt x="54" y="154"/>
                    <a:pt x="67" y="181"/>
                    <a:pt x="80" y="207"/>
                  </a:cubicBezTo>
                  <a:cubicBezTo>
                    <a:pt x="90" y="207"/>
                    <a:pt x="90" y="207"/>
                    <a:pt x="90" y="207"/>
                  </a:cubicBezTo>
                  <a:cubicBezTo>
                    <a:pt x="76" y="180"/>
                    <a:pt x="63" y="152"/>
                    <a:pt x="50" y="123"/>
                  </a:cubicBezTo>
                  <a:cubicBezTo>
                    <a:pt x="34" y="88"/>
                    <a:pt x="20" y="51"/>
                    <a:pt x="6" y="15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4" name="Freeform 30"/>
            <p:cNvSpPr/>
            <p:nvPr/>
          </p:nvSpPr>
          <p:spPr bwMode="auto">
            <a:xfrm>
              <a:off x="7037388" y="3811588"/>
              <a:ext cx="457200" cy="1852613"/>
            </a:xfrm>
            <a:custGeom>
              <a:avLst/>
              <a:gdLst/>
              <a:ahLst/>
              <a:cxnLst/>
              <a:rect l="0" t="0" r="r" b="b"/>
              <a:pathLst>
                <a:path w="115" h="467">
                  <a:moveTo>
                    <a:pt x="101" y="409"/>
                  </a:moveTo>
                  <a:cubicBezTo>
                    <a:pt x="93" y="388"/>
                    <a:pt x="85" y="366"/>
                    <a:pt x="78" y="344"/>
                  </a:cubicBezTo>
                  <a:cubicBezTo>
                    <a:pt x="57" y="281"/>
                    <a:pt x="41" y="216"/>
                    <a:pt x="29" y="151"/>
                  </a:cubicBezTo>
                  <a:cubicBezTo>
                    <a:pt x="22" y="119"/>
                    <a:pt x="17" y="86"/>
                    <a:pt x="13" y="53"/>
                  </a:cubicBezTo>
                  <a:cubicBezTo>
                    <a:pt x="9" y="35"/>
                    <a:pt x="4" y="18"/>
                    <a:pt x="0" y="0"/>
                  </a:cubicBezTo>
                  <a:cubicBezTo>
                    <a:pt x="5" y="51"/>
                    <a:pt x="12" y="102"/>
                    <a:pt x="21" y="152"/>
                  </a:cubicBezTo>
                  <a:cubicBezTo>
                    <a:pt x="33" y="218"/>
                    <a:pt x="49" y="283"/>
                    <a:pt x="69" y="347"/>
                  </a:cubicBezTo>
                  <a:cubicBezTo>
                    <a:pt x="79" y="378"/>
                    <a:pt x="90" y="410"/>
                    <a:pt x="103" y="441"/>
                  </a:cubicBezTo>
                  <a:cubicBezTo>
                    <a:pt x="107" y="449"/>
                    <a:pt x="111" y="458"/>
                    <a:pt x="115" y="467"/>
                  </a:cubicBezTo>
                  <a:cubicBezTo>
                    <a:pt x="114" y="464"/>
                    <a:pt x="113" y="461"/>
                    <a:pt x="112" y="458"/>
                  </a:cubicBezTo>
                  <a:cubicBezTo>
                    <a:pt x="108" y="442"/>
                    <a:pt x="104" y="425"/>
                    <a:pt x="101" y="40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5" name="Freeform 31"/>
            <p:cNvSpPr/>
            <p:nvPr/>
          </p:nvSpPr>
          <p:spPr bwMode="auto">
            <a:xfrm>
              <a:off x="6992938" y="1263650"/>
              <a:ext cx="144463" cy="2508250"/>
            </a:xfrm>
            <a:custGeom>
              <a:avLst/>
              <a:gdLst/>
              <a:ahLst/>
              <a:cxnLst/>
              <a:rect l="0" t="0" r="r" b="b"/>
              <a:pathLst>
                <a:path w="36" h="633">
                  <a:moveTo>
                    <a:pt x="17" y="633"/>
                  </a:moveTo>
                  <a:cubicBezTo>
                    <a:pt x="15" y="621"/>
                    <a:pt x="14" y="609"/>
                    <a:pt x="13" y="597"/>
                  </a:cubicBezTo>
                  <a:cubicBezTo>
                    <a:pt x="8" y="530"/>
                    <a:pt x="5" y="464"/>
                    <a:pt x="5" y="398"/>
                  </a:cubicBezTo>
                  <a:cubicBezTo>
                    <a:pt x="5" y="331"/>
                    <a:pt x="8" y="265"/>
                    <a:pt x="13" y="198"/>
                  </a:cubicBezTo>
                  <a:cubicBezTo>
                    <a:pt x="15" y="165"/>
                    <a:pt x="18" y="132"/>
                    <a:pt x="22" y="99"/>
                  </a:cubicBezTo>
                  <a:cubicBezTo>
                    <a:pt x="26" y="66"/>
                    <a:pt x="30" y="33"/>
                    <a:pt x="36" y="0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29" y="33"/>
                    <a:pt x="24" y="66"/>
                    <a:pt x="20" y="99"/>
                  </a:cubicBezTo>
                  <a:cubicBezTo>
                    <a:pt x="16" y="132"/>
                    <a:pt x="13" y="165"/>
                    <a:pt x="10" y="198"/>
                  </a:cubicBezTo>
                  <a:cubicBezTo>
                    <a:pt x="4" y="264"/>
                    <a:pt x="1" y="331"/>
                    <a:pt x="1" y="398"/>
                  </a:cubicBezTo>
                  <a:cubicBezTo>
                    <a:pt x="0" y="461"/>
                    <a:pt x="2" y="525"/>
                    <a:pt x="7" y="589"/>
                  </a:cubicBezTo>
                  <a:cubicBezTo>
                    <a:pt x="10" y="603"/>
                    <a:pt x="13" y="618"/>
                    <a:pt x="16" y="632"/>
                  </a:cubicBezTo>
                  <a:cubicBezTo>
                    <a:pt x="16" y="632"/>
                    <a:pt x="17" y="633"/>
                    <a:pt x="17" y="63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6" name="Freeform 32"/>
            <p:cNvSpPr/>
            <p:nvPr/>
          </p:nvSpPr>
          <p:spPr bwMode="auto">
            <a:xfrm>
              <a:off x="7526338" y="5640388"/>
              <a:ext cx="111125" cy="233363"/>
            </a:xfrm>
            <a:custGeom>
              <a:avLst/>
              <a:gdLst/>
              <a:ahLst/>
              <a:cxnLst/>
              <a:rect l="0" t="0" r="r" b="b"/>
              <a:pathLst>
                <a:path w="28" h="59">
                  <a:moveTo>
                    <a:pt x="22" y="59"/>
                  </a:moveTo>
                  <a:cubicBezTo>
                    <a:pt x="28" y="59"/>
                    <a:pt x="28" y="59"/>
                    <a:pt x="28" y="59"/>
                  </a:cubicBezTo>
                  <a:cubicBezTo>
                    <a:pt x="18" y="40"/>
                    <a:pt x="9" y="20"/>
                    <a:pt x="0" y="0"/>
                  </a:cubicBezTo>
                  <a:cubicBezTo>
                    <a:pt x="6" y="20"/>
                    <a:pt x="13" y="40"/>
                    <a:pt x="22" y="5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7" name="Freeform 33"/>
            <p:cNvSpPr/>
            <p:nvPr/>
          </p:nvSpPr>
          <p:spPr bwMode="auto">
            <a:xfrm>
              <a:off x="7021513" y="3598863"/>
              <a:ext cx="68263" cy="423863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4" y="54"/>
                  </a:moveTo>
                  <a:cubicBezTo>
                    <a:pt x="8" y="72"/>
                    <a:pt x="13" y="89"/>
                    <a:pt x="17" y="107"/>
                  </a:cubicBezTo>
                  <a:cubicBezTo>
                    <a:pt x="14" y="86"/>
                    <a:pt x="12" y="65"/>
                    <a:pt x="10" y="44"/>
                  </a:cubicBezTo>
                  <a:cubicBezTo>
                    <a:pt x="10" y="44"/>
                    <a:pt x="9" y="43"/>
                    <a:pt x="9" y="43"/>
                  </a:cubicBezTo>
                  <a:cubicBezTo>
                    <a:pt x="6" y="29"/>
                    <a:pt x="3" y="14"/>
                    <a:pt x="0" y="0"/>
                  </a:cubicBezTo>
                  <a:cubicBezTo>
                    <a:pt x="0" y="2"/>
                    <a:pt x="0" y="5"/>
                    <a:pt x="0" y="8"/>
                  </a:cubicBezTo>
                  <a:cubicBezTo>
                    <a:pt x="1" y="23"/>
                    <a:pt x="3" y="39"/>
                    <a:pt x="4" y="54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8" name="Freeform 34"/>
            <p:cNvSpPr/>
            <p:nvPr/>
          </p:nvSpPr>
          <p:spPr bwMode="auto">
            <a:xfrm>
              <a:off x="7412038" y="2801938"/>
              <a:ext cx="1168400" cy="2251075"/>
            </a:xfrm>
            <a:custGeom>
              <a:avLst/>
              <a:gdLst/>
              <a:ahLst/>
              <a:cxnLst/>
              <a:rect l="0" t="0" r="r" b="b"/>
              <a:pathLst>
                <a:path w="294" h="568">
                  <a:moveTo>
                    <a:pt x="8" y="553"/>
                  </a:moveTo>
                  <a:cubicBezTo>
                    <a:pt x="9" y="501"/>
                    <a:pt x="19" y="448"/>
                    <a:pt x="35" y="397"/>
                  </a:cubicBezTo>
                  <a:cubicBezTo>
                    <a:pt x="51" y="347"/>
                    <a:pt x="73" y="298"/>
                    <a:pt x="99" y="252"/>
                  </a:cubicBezTo>
                  <a:cubicBezTo>
                    <a:pt x="124" y="205"/>
                    <a:pt x="154" y="161"/>
                    <a:pt x="187" y="119"/>
                  </a:cubicBezTo>
                  <a:cubicBezTo>
                    <a:pt x="203" y="98"/>
                    <a:pt x="220" y="77"/>
                    <a:pt x="238" y="58"/>
                  </a:cubicBezTo>
                  <a:cubicBezTo>
                    <a:pt x="247" y="48"/>
                    <a:pt x="256" y="38"/>
                    <a:pt x="265" y="28"/>
                  </a:cubicBezTo>
                  <a:cubicBezTo>
                    <a:pt x="274" y="19"/>
                    <a:pt x="284" y="9"/>
                    <a:pt x="294" y="0"/>
                  </a:cubicBezTo>
                  <a:cubicBezTo>
                    <a:pt x="293" y="0"/>
                    <a:pt x="293" y="0"/>
                    <a:pt x="293" y="0"/>
                  </a:cubicBezTo>
                  <a:cubicBezTo>
                    <a:pt x="283" y="9"/>
                    <a:pt x="273" y="18"/>
                    <a:pt x="264" y="27"/>
                  </a:cubicBezTo>
                  <a:cubicBezTo>
                    <a:pt x="255" y="37"/>
                    <a:pt x="246" y="47"/>
                    <a:pt x="237" y="56"/>
                  </a:cubicBezTo>
                  <a:cubicBezTo>
                    <a:pt x="218" y="76"/>
                    <a:pt x="201" y="96"/>
                    <a:pt x="185" y="117"/>
                  </a:cubicBezTo>
                  <a:cubicBezTo>
                    <a:pt x="151" y="159"/>
                    <a:pt x="121" y="203"/>
                    <a:pt x="95" y="249"/>
                  </a:cubicBezTo>
                  <a:cubicBezTo>
                    <a:pt x="68" y="296"/>
                    <a:pt x="46" y="345"/>
                    <a:pt x="30" y="396"/>
                  </a:cubicBezTo>
                  <a:cubicBezTo>
                    <a:pt x="13" y="445"/>
                    <a:pt x="3" y="497"/>
                    <a:pt x="0" y="549"/>
                  </a:cubicBezTo>
                  <a:cubicBezTo>
                    <a:pt x="3" y="555"/>
                    <a:pt x="5" y="561"/>
                    <a:pt x="7" y="568"/>
                  </a:cubicBezTo>
                  <a:cubicBezTo>
                    <a:pt x="7" y="563"/>
                    <a:pt x="7" y="558"/>
                    <a:pt x="8" y="55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9" name="Freeform 35"/>
            <p:cNvSpPr/>
            <p:nvPr/>
          </p:nvSpPr>
          <p:spPr bwMode="auto">
            <a:xfrm>
              <a:off x="7494588" y="5664200"/>
              <a:ext cx="100013" cy="209550"/>
            </a:xfrm>
            <a:custGeom>
              <a:avLst/>
              <a:gdLst/>
              <a:ahLst/>
              <a:cxnLst/>
              <a:rect l="0" t="0" r="r" b="b"/>
              <a:pathLst>
                <a:path w="25" h="53">
                  <a:moveTo>
                    <a:pt x="0" y="0"/>
                  </a:moveTo>
                  <a:cubicBezTo>
                    <a:pt x="5" y="18"/>
                    <a:pt x="12" y="36"/>
                    <a:pt x="19" y="53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16" y="36"/>
                    <a:pt x="8" y="18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0" name="Freeform 36"/>
            <p:cNvSpPr/>
            <p:nvPr/>
          </p:nvSpPr>
          <p:spPr bwMode="auto">
            <a:xfrm>
              <a:off x="7412038" y="5081588"/>
              <a:ext cx="114300" cy="558800"/>
            </a:xfrm>
            <a:custGeom>
              <a:avLst/>
              <a:gdLst/>
              <a:ahLst/>
              <a:cxnLst/>
              <a:rect l="0" t="0" r="r" b="b"/>
              <a:pathLst>
                <a:path w="29" h="141">
                  <a:moveTo>
                    <a:pt x="0" y="0"/>
                  </a:moveTo>
                  <a:cubicBezTo>
                    <a:pt x="0" y="30"/>
                    <a:pt x="2" y="60"/>
                    <a:pt x="7" y="89"/>
                  </a:cubicBezTo>
                  <a:cubicBezTo>
                    <a:pt x="11" y="98"/>
                    <a:pt x="14" y="108"/>
                    <a:pt x="18" y="117"/>
                  </a:cubicBezTo>
                  <a:cubicBezTo>
                    <a:pt x="22" y="125"/>
                    <a:pt x="25" y="133"/>
                    <a:pt x="29" y="141"/>
                  </a:cubicBezTo>
                  <a:cubicBezTo>
                    <a:pt x="28" y="139"/>
                    <a:pt x="28" y="137"/>
                    <a:pt x="27" y="135"/>
                  </a:cubicBezTo>
                  <a:cubicBezTo>
                    <a:pt x="16" y="98"/>
                    <a:pt x="10" y="60"/>
                    <a:pt x="8" y="22"/>
                  </a:cubicBezTo>
                  <a:cubicBezTo>
                    <a:pt x="7" y="18"/>
                    <a:pt x="5" y="15"/>
                    <a:pt x="4" y="11"/>
                  </a:cubicBezTo>
                  <a:cubicBezTo>
                    <a:pt x="2" y="7"/>
                    <a:pt x="1" y="3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1" name="Freeform 37"/>
            <p:cNvSpPr/>
            <p:nvPr/>
          </p:nvSpPr>
          <p:spPr bwMode="auto">
            <a:xfrm>
              <a:off x="7412038" y="4978400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0" y="26"/>
                  </a:moveTo>
                  <a:cubicBezTo>
                    <a:pt x="1" y="29"/>
                    <a:pt x="2" y="33"/>
                    <a:pt x="4" y="37"/>
                  </a:cubicBezTo>
                  <a:cubicBezTo>
                    <a:pt x="5" y="41"/>
                    <a:pt x="7" y="44"/>
                    <a:pt x="8" y="48"/>
                  </a:cubicBezTo>
                  <a:cubicBezTo>
                    <a:pt x="7" y="38"/>
                    <a:pt x="7" y="28"/>
                    <a:pt x="7" y="19"/>
                  </a:cubicBezTo>
                  <a:cubicBezTo>
                    <a:pt x="5" y="12"/>
                    <a:pt x="3" y="6"/>
                    <a:pt x="0" y="0"/>
                  </a:cubicBezTo>
                  <a:cubicBezTo>
                    <a:pt x="0" y="1"/>
                    <a:pt x="0" y="3"/>
                    <a:pt x="0" y="4"/>
                  </a:cubicBezTo>
                  <a:cubicBezTo>
                    <a:pt x="0" y="11"/>
                    <a:pt x="0" y="19"/>
                    <a:pt x="0" y="26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2" name="Freeform 38"/>
            <p:cNvSpPr/>
            <p:nvPr/>
          </p:nvSpPr>
          <p:spPr bwMode="auto">
            <a:xfrm>
              <a:off x="7439026" y="5434013"/>
              <a:ext cx="174625" cy="439738"/>
            </a:xfrm>
            <a:custGeom>
              <a:avLst/>
              <a:gdLst/>
              <a:ahLst/>
              <a:cxnLst/>
              <a:rect l="0" t="0" r="r" b="b"/>
              <a:pathLst>
                <a:path w="44" h="111">
                  <a:moveTo>
                    <a:pt x="11" y="28"/>
                  </a:moveTo>
                  <a:cubicBezTo>
                    <a:pt x="7" y="19"/>
                    <a:pt x="4" y="9"/>
                    <a:pt x="0" y="0"/>
                  </a:cubicBezTo>
                  <a:cubicBezTo>
                    <a:pt x="3" y="16"/>
                    <a:pt x="7" y="33"/>
                    <a:pt x="11" y="49"/>
                  </a:cubicBezTo>
                  <a:cubicBezTo>
                    <a:pt x="12" y="52"/>
                    <a:pt x="13" y="55"/>
                    <a:pt x="14" y="58"/>
                  </a:cubicBezTo>
                  <a:cubicBezTo>
                    <a:pt x="22" y="76"/>
                    <a:pt x="30" y="94"/>
                    <a:pt x="39" y="111"/>
                  </a:cubicBezTo>
                  <a:cubicBezTo>
                    <a:pt x="44" y="111"/>
                    <a:pt x="44" y="111"/>
                    <a:pt x="44" y="111"/>
                  </a:cubicBezTo>
                  <a:cubicBezTo>
                    <a:pt x="35" y="92"/>
                    <a:pt x="28" y="72"/>
                    <a:pt x="22" y="52"/>
                  </a:cubicBezTo>
                  <a:cubicBezTo>
                    <a:pt x="18" y="44"/>
                    <a:pt x="15" y="36"/>
                    <a:pt x="11" y="28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</p:grpSp>
      <p:sp>
        <p:nvSpPr>
          <p:cNvPr id="7" name="Rectangle 6"/>
          <p:cNvSpPr/>
          <p:nvPr/>
        </p:nvSpPr>
        <p:spPr>
          <a:xfrm>
            <a:off x="0" y="0"/>
            <a:ext cx="182880" cy="6858000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592924" y="624110"/>
            <a:ext cx="8911687" cy="128089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2133600"/>
            <a:ext cx="8915400" cy="38862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361612" y="6130437"/>
            <a:ext cx="1146283" cy="37039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3EE9387-4695-47A9-9304-165AD5730EFA}" type="datetimeFigureOut">
              <a:rPr lang="es-ES" smtClean="0"/>
              <a:t>15/09/2026</a:t>
            </a:fld>
            <a:endParaRPr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89212" y="6135808"/>
            <a:ext cx="761999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531812" y="787782"/>
            <a:ext cx="77976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2000">
                <a:solidFill>
                  <a:srgbClr val="FEFFFF"/>
                </a:solidFill>
              </a:defRPr>
            </a:lvl1pPr>
          </a:lstStyle>
          <a:p>
            <a:fld id="{3C75BA03-5997-459E-B8A4-088EAC0DDCA3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13911186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41" r:id="rId1"/>
    <p:sldLayoutId id="2147483742" r:id="rId2"/>
    <p:sldLayoutId id="2147483743" r:id="rId3"/>
    <p:sldLayoutId id="2147483744" r:id="rId4"/>
    <p:sldLayoutId id="2147483745" r:id="rId5"/>
    <p:sldLayoutId id="2147483746" r:id="rId6"/>
    <p:sldLayoutId id="2147483747" r:id="rId7"/>
    <p:sldLayoutId id="2147483748" r:id="rId8"/>
    <p:sldLayoutId id="2147483749" r:id="rId9"/>
    <p:sldLayoutId id="2147483750" r:id="rId10"/>
    <p:sldLayoutId id="2147483751" r:id="rId11"/>
    <p:sldLayoutId id="2147483752" r:id="rId12"/>
    <p:sldLayoutId id="2147483753" r:id="rId13"/>
    <p:sldLayoutId id="2147483754" r:id="rId14"/>
    <p:sldLayoutId id="2147483755" r:id="rId15"/>
    <p:sldLayoutId id="2147483756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tx1">
              <a:lumMod val="85000"/>
              <a:lumOff val="15000"/>
            </a:schemeClr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3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13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55EE7BC3-311A-724E-CE79-9C04836C07A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731976" y="284791"/>
            <a:ext cx="9173030" cy="4537580"/>
          </a:xfrm>
        </p:spPr>
        <p:txBody>
          <a:bodyPr>
            <a:normAutofit fontScale="90000"/>
          </a:bodyPr>
          <a:lstStyle/>
          <a:p>
            <a:pPr marL="270510" algn="ctr">
              <a:lnSpc>
                <a:spcPct val="115000"/>
              </a:lnSpc>
              <a:spcAft>
                <a:spcPts val="800"/>
              </a:spcAft>
              <a:tabLst>
                <a:tab pos="355600" algn="l"/>
                <a:tab pos="711200" algn="l"/>
                <a:tab pos="1066800" algn="l"/>
                <a:tab pos="1422400" algn="l"/>
                <a:tab pos="1778000" algn="l"/>
                <a:tab pos="2133600" algn="l"/>
                <a:tab pos="2489200" algn="l"/>
                <a:tab pos="2844800" algn="l"/>
                <a:tab pos="3200400" algn="l"/>
                <a:tab pos="3556000" algn="l"/>
                <a:tab pos="3911600" algn="l"/>
                <a:tab pos="4267200" algn="l"/>
              </a:tabLst>
            </a:pPr>
            <a:r>
              <a:rPr lang="es-ES" sz="2000" b="1" dirty="0">
                <a:solidFill>
                  <a:srgbClr val="006600"/>
                </a:solidFill>
                <a:latin typeface="Century" panose="02040604050505020304" pitchFamily="18" charset="0"/>
              </a:rPr>
              <a:t>Presupuestos participativos 2026</a:t>
            </a:r>
            <a:br>
              <a:rPr lang="es-ES" sz="2000" b="1" dirty="0">
                <a:solidFill>
                  <a:srgbClr val="006600"/>
                </a:solidFill>
                <a:latin typeface="Century" panose="02040604050505020304" pitchFamily="18" charset="0"/>
              </a:rPr>
            </a:br>
            <a:r>
              <a:rPr lang="es-ES" sz="2000" b="1" dirty="0">
                <a:solidFill>
                  <a:srgbClr val="006600"/>
                </a:solidFill>
                <a:latin typeface="Century" panose="02040604050505020304" pitchFamily="18" charset="0"/>
              </a:rPr>
              <a:t>Puente la Reina/Gares</a:t>
            </a:r>
            <a:br>
              <a:rPr lang="es-ES" sz="2200" b="1" dirty="0">
                <a:solidFill>
                  <a:srgbClr val="33CC33"/>
                </a:solidFill>
                <a:latin typeface="Century" panose="02040604050505020304" pitchFamily="18" charset="0"/>
              </a:rPr>
            </a:br>
            <a:br>
              <a:rPr lang="es-ES" sz="2200" b="1" dirty="0">
                <a:solidFill>
                  <a:srgbClr val="33CC33"/>
                </a:solidFill>
                <a:latin typeface="Century" panose="02040604050505020304" pitchFamily="18" charset="0"/>
              </a:rPr>
            </a:br>
            <a:br>
              <a:rPr lang="es-ES" sz="2200" b="1" dirty="0">
                <a:solidFill>
                  <a:srgbClr val="33CC33"/>
                </a:solidFill>
                <a:latin typeface="Century" panose="02040604050505020304" pitchFamily="18" charset="0"/>
              </a:rPr>
            </a:br>
            <a:br>
              <a:rPr lang="es-ES" sz="1300" b="1" dirty="0">
                <a:solidFill>
                  <a:srgbClr val="33CC33"/>
                </a:solidFill>
                <a:latin typeface="Century" panose="02040604050505020304" pitchFamily="18" charset="0"/>
              </a:rPr>
            </a:br>
            <a:br>
              <a:rPr lang="es-ES" sz="1300" b="1" dirty="0">
                <a:solidFill>
                  <a:srgbClr val="002060"/>
                </a:solidFill>
                <a:latin typeface="Century" panose="02040604050505020304" pitchFamily="18" charset="0"/>
              </a:rPr>
            </a:br>
            <a:br>
              <a:rPr lang="es-ES" sz="1300" b="1" dirty="0">
                <a:solidFill>
                  <a:srgbClr val="002060"/>
                </a:solidFill>
                <a:latin typeface="Century" panose="02040604050505020304" pitchFamily="18" charset="0"/>
              </a:rPr>
            </a:br>
            <a:r>
              <a:rPr lang="es-ES_tradnl" sz="4000" b="1" kern="0" dirty="0">
                <a:solidFill>
                  <a:srgbClr val="002060"/>
                </a:solidFill>
                <a:latin typeface="Century" panose="02040604050505020304" pitchFamily="18" charset="0"/>
                <a:cs typeface="Arial" panose="020B0604020202020204" pitchFamily="34" charset="0"/>
              </a:rPr>
              <a:t>M</a:t>
            </a:r>
            <a:r>
              <a:rPr lang="es-ES_tradnl" sz="4000" b="1" kern="0" dirty="0">
                <a:solidFill>
                  <a:srgbClr val="002060"/>
                </a:solidFill>
                <a:effectLst/>
                <a:latin typeface="Century" panose="02040604050505020304" pitchFamily="18" charset="0"/>
                <a:ea typeface="Aptos" panose="020B0004020202020204" pitchFamily="34" charset="0"/>
                <a:cs typeface="Arial" panose="020B0604020202020204" pitchFamily="34" charset="0"/>
              </a:rPr>
              <a:t>ejora y acondicionamiento del parque </a:t>
            </a:r>
            <a:br>
              <a:rPr lang="es-ES" sz="4000" b="1" kern="100" dirty="0">
                <a:solidFill>
                  <a:srgbClr val="002060"/>
                </a:solidFill>
                <a:effectLst/>
                <a:latin typeface="Century" panose="02040604050505020304" pitchFamily="18" charset="0"/>
                <a:ea typeface="Aptos" panose="020B0004020202020204" pitchFamily="34" charset="0"/>
                <a:cs typeface="Arial" panose="020B0604020202020204" pitchFamily="34" charset="0"/>
              </a:rPr>
            </a:br>
            <a:r>
              <a:rPr lang="es-ES_tradnl" sz="4000" b="1" kern="0" dirty="0">
                <a:solidFill>
                  <a:srgbClr val="002060"/>
                </a:solidFill>
                <a:effectLst/>
                <a:latin typeface="Century" panose="02040604050505020304" pitchFamily="18" charset="0"/>
                <a:ea typeface="Aptos" panose="020B0004020202020204" pitchFamily="34" charset="0"/>
                <a:cs typeface="Arial" panose="020B0604020202020204" pitchFamily="34" charset="0"/>
              </a:rPr>
              <a:t>bio-saludable y zona de ocio intergeneracional del Cerco</a:t>
            </a:r>
            <a:br>
              <a:rPr lang="es-ES_tradnl" sz="4000" b="1" kern="0" dirty="0">
                <a:solidFill>
                  <a:srgbClr val="002060"/>
                </a:solidFill>
                <a:effectLst/>
                <a:latin typeface="Century" panose="02040604050505020304" pitchFamily="18" charset="0"/>
                <a:ea typeface="Aptos" panose="020B0004020202020204" pitchFamily="34" charset="0"/>
                <a:cs typeface="Arial" panose="020B0604020202020204" pitchFamily="34" charset="0"/>
              </a:rPr>
            </a:br>
            <a:endParaRPr lang="es-ES" sz="4000" i="1" dirty="0">
              <a:solidFill>
                <a:srgbClr val="002060"/>
              </a:solidFill>
              <a:latin typeface="Century" panose="02040604050505020304" pitchFamily="18" charset="0"/>
            </a:endParaRPr>
          </a:p>
        </p:txBody>
      </p:sp>
      <p:pic>
        <p:nvPicPr>
          <p:cNvPr id="4" name="Imagen 3">
            <a:extLst>
              <a:ext uri="{FF2B5EF4-FFF2-40B4-BE49-F238E27FC236}">
                <a16:creationId xmlns:a16="http://schemas.microsoft.com/office/drawing/2014/main" id="{0278ABDA-40AD-8516-A486-23666FBD138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894606" y="5078073"/>
            <a:ext cx="1188000" cy="1188000"/>
          </a:xfrm>
          <a:prstGeom prst="rect">
            <a:avLst/>
          </a:prstGeom>
        </p:spPr>
      </p:pic>
      <p:sp>
        <p:nvSpPr>
          <p:cNvPr id="5" name="CuadroTexto 4">
            <a:extLst>
              <a:ext uri="{FF2B5EF4-FFF2-40B4-BE49-F238E27FC236}">
                <a16:creationId xmlns:a16="http://schemas.microsoft.com/office/drawing/2014/main" id="{D1979E8A-115F-EE91-CD08-E5B1AC2AD58C}"/>
              </a:ext>
            </a:extLst>
          </p:cNvPr>
          <p:cNvSpPr txBox="1"/>
          <p:nvPr/>
        </p:nvSpPr>
        <p:spPr>
          <a:xfrm>
            <a:off x="4865914" y="5650520"/>
            <a:ext cx="5028692" cy="61555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>
              <a:spcAft>
                <a:spcPts val="1200"/>
              </a:spcAft>
            </a:pPr>
            <a:r>
              <a:rPr lang="es-ES_tradnl" sz="1200" dirty="0">
                <a:solidFill>
                  <a:srgbClr val="006600"/>
                </a:solidFill>
                <a:effectLst/>
                <a:latin typeface="Century" panose="02040604050505020304" pitchFamily="18" charset="0"/>
                <a:ea typeface="Times New Roman" panose="02020603050405020304" pitchFamily="18" charset="0"/>
              </a:rPr>
              <a:t>ASOCIACIÓN CLUB DE JUBILADOS Y PENSIONISTAS </a:t>
            </a:r>
            <a:r>
              <a:rPr lang="es-ES_tradnl" sz="1200" b="1" dirty="0">
                <a:solidFill>
                  <a:srgbClr val="006600"/>
                </a:solidFill>
                <a:effectLst/>
                <a:latin typeface="Century" panose="02040604050505020304" pitchFamily="18" charset="0"/>
                <a:ea typeface="Times New Roman" panose="02020603050405020304" pitchFamily="18" charset="0"/>
              </a:rPr>
              <a:t>“GARES”</a:t>
            </a:r>
          </a:p>
          <a:p>
            <a:pPr algn="r">
              <a:spcAft>
                <a:spcPts val="1200"/>
              </a:spcAft>
            </a:pPr>
            <a:r>
              <a:rPr lang="es-ES_tradnl" sz="1200" b="1" i="1" dirty="0">
                <a:solidFill>
                  <a:srgbClr val="006600"/>
                </a:solidFill>
                <a:effectLst/>
                <a:latin typeface="Century" panose="02040604050505020304" pitchFamily="18" charset="0"/>
                <a:ea typeface="Times New Roman" panose="02020603050405020304" pitchFamily="18" charset="0"/>
              </a:rPr>
              <a:t>“GARES”</a:t>
            </a:r>
            <a:r>
              <a:rPr lang="es-ES_tradnl" sz="1200" i="1" dirty="0">
                <a:solidFill>
                  <a:srgbClr val="006600"/>
                </a:solidFill>
                <a:effectLst/>
                <a:latin typeface="Century" panose="02040604050505020304" pitchFamily="18" charset="0"/>
                <a:ea typeface="Times New Roman" panose="02020603050405020304" pitchFamily="18" charset="0"/>
              </a:rPr>
              <a:t> JUBILATU ETA PENTSIODUN ELKARTEA</a:t>
            </a:r>
            <a:endParaRPr lang="es-ES" sz="1200" i="1" dirty="0">
              <a:solidFill>
                <a:srgbClr val="006600"/>
              </a:solidFill>
              <a:latin typeface="Century" panose="020406040505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6879014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C3BE8EA0-DD6A-8771-C15F-E4D5B3DB613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48985" y="547510"/>
            <a:ext cx="7947478" cy="961623"/>
          </a:xfrm>
        </p:spPr>
        <p:txBody>
          <a:bodyPr>
            <a:normAutofit/>
          </a:bodyPr>
          <a:lstStyle/>
          <a:p>
            <a:r>
              <a:rPr lang="es-ES" sz="4400" b="1" kern="100" dirty="0">
                <a:solidFill>
                  <a:srgbClr val="006600"/>
                </a:solidFill>
                <a:latin typeface="Century" panose="02040604050505020304" pitchFamily="18" charset="0"/>
                <a:cs typeface="Times New Roman" panose="02020603050405020304" pitchFamily="18" charset="0"/>
              </a:rPr>
              <a:t>Quiénes somos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9BEEFA9F-80EB-09C0-BEF6-08B2BE7D59F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748985" y="1927578"/>
            <a:ext cx="8915400" cy="2839155"/>
          </a:xfrm>
        </p:spPr>
        <p:txBody>
          <a:bodyPr>
            <a:noAutofit/>
          </a:bodyPr>
          <a:lstStyle/>
          <a:p>
            <a:pPr>
              <a:lnSpc>
                <a:spcPct val="107000"/>
              </a:lnSpc>
              <a:buFont typeface="Wingdings" panose="05000000000000000000" pitchFamily="2" charset="2"/>
              <a:buChar char="Ø"/>
            </a:pPr>
            <a:r>
              <a:rPr lang="es-ES" sz="2800" b="1" kern="100" dirty="0">
                <a:solidFill>
                  <a:srgbClr val="002060"/>
                </a:solidFill>
                <a:latin typeface="Century" panose="02040604050505020304" pitchFamily="18" charset="0"/>
                <a:cs typeface="Times New Roman" panose="02020603050405020304" pitchFamily="18" charset="0"/>
              </a:rPr>
              <a:t>Asociación de personas jubiladas.</a:t>
            </a:r>
          </a:p>
          <a:p>
            <a:pPr>
              <a:lnSpc>
                <a:spcPct val="107000"/>
              </a:lnSpc>
              <a:buFont typeface="Wingdings" panose="05000000000000000000" pitchFamily="2" charset="2"/>
              <a:buChar char="Ø"/>
            </a:pPr>
            <a:r>
              <a:rPr lang="es-ES" sz="2800" b="1" kern="100" dirty="0">
                <a:solidFill>
                  <a:srgbClr val="002060"/>
                </a:solidFill>
                <a:latin typeface="Century" panose="02040604050505020304" pitchFamily="18" charset="0"/>
                <a:cs typeface="Times New Roman" panose="02020603050405020304" pitchFamily="18" charset="0"/>
              </a:rPr>
              <a:t>Formada por 335 miembros.</a:t>
            </a:r>
          </a:p>
          <a:p>
            <a:pPr>
              <a:lnSpc>
                <a:spcPct val="107000"/>
              </a:lnSpc>
              <a:buFont typeface="Wingdings" panose="05000000000000000000" pitchFamily="2" charset="2"/>
              <a:buChar char="Ø"/>
            </a:pPr>
            <a:r>
              <a:rPr lang="es-ES" sz="2800" b="1" kern="100" dirty="0">
                <a:solidFill>
                  <a:srgbClr val="002060"/>
                </a:solidFill>
                <a:latin typeface="Century" panose="02040604050505020304" pitchFamily="18" charset="0"/>
                <a:cs typeface="Times New Roman" panose="02020603050405020304" pitchFamily="18" charset="0"/>
              </a:rPr>
              <a:t>Aproximadamente la tercera parte del censo de Mayores de nuestra localidad.</a:t>
            </a:r>
          </a:p>
          <a:p>
            <a:pPr>
              <a:buFont typeface="Wingdings" panose="05000000000000000000" pitchFamily="2" charset="2"/>
              <a:buChar char="Ø"/>
            </a:pPr>
            <a:endParaRPr lang="es-ES" sz="2800" b="1" dirty="0">
              <a:solidFill>
                <a:srgbClr val="002060"/>
              </a:solidFill>
              <a:latin typeface="Century" panose="02040604050505020304" pitchFamily="18" charset="0"/>
            </a:endParaRPr>
          </a:p>
          <a:p>
            <a:pPr>
              <a:buFont typeface="Wingdings" panose="05000000000000000000" pitchFamily="2" charset="2"/>
              <a:buChar char="Ø"/>
            </a:pPr>
            <a:endParaRPr lang="es-ES" sz="2800" b="1" dirty="0">
              <a:solidFill>
                <a:srgbClr val="002060"/>
              </a:solidFill>
              <a:latin typeface="Century" panose="020406040505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8178777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C3BE8EA0-DD6A-8771-C15F-E4D5B3DB613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54041" y="584558"/>
            <a:ext cx="7947478" cy="961623"/>
          </a:xfrm>
        </p:spPr>
        <p:txBody>
          <a:bodyPr>
            <a:normAutofit/>
          </a:bodyPr>
          <a:lstStyle/>
          <a:p>
            <a:r>
              <a:rPr lang="es-ES" sz="4400" b="1" kern="100" dirty="0">
                <a:solidFill>
                  <a:srgbClr val="006600"/>
                </a:solidFill>
                <a:latin typeface="Century" panose="02040604050505020304" pitchFamily="18" charset="0"/>
                <a:cs typeface="Times New Roman" panose="02020603050405020304" pitchFamily="18" charset="0"/>
              </a:rPr>
              <a:t>Punto de partida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9BEEFA9F-80EB-09C0-BEF6-08B2BE7D59F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754041" y="1740258"/>
            <a:ext cx="8915400" cy="3377484"/>
          </a:xfrm>
        </p:spPr>
        <p:txBody>
          <a:bodyPr>
            <a:noAutofit/>
          </a:bodyPr>
          <a:lstStyle/>
          <a:p>
            <a:pPr>
              <a:lnSpc>
                <a:spcPct val="107000"/>
              </a:lnSpc>
              <a:buFont typeface="Wingdings" panose="05000000000000000000" pitchFamily="2" charset="2"/>
              <a:buChar char="Ø"/>
            </a:pPr>
            <a:r>
              <a:rPr lang="es-ES" sz="2400" b="1" kern="100" dirty="0">
                <a:solidFill>
                  <a:srgbClr val="002060"/>
                </a:solidFill>
                <a:latin typeface="Century" panose="02040604050505020304" pitchFamily="18" charset="0"/>
                <a:cs typeface="Times New Roman" panose="02020603050405020304" pitchFamily="18" charset="0"/>
              </a:rPr>
              <a:t>Parque bio-saludable 1.700 m</a:t>
            </a:r>
            <a:r>
              <a:rPr lang="es-ES" sz="2400" b="1" kern="100" baseline="30000" dirty="0">
                <a:solidFill>
                  <a:srgbClr val="002060"/>
                </a:solidFill>
                <a:latin typeface="Century" panose="02040604050505020304" pitchFamily="18" charset="0"/>
                <a:cs typeface="Times New Roman" panose="02020603050405020304" pitchFamily="18" charset="0"/>
              </a:rPr>
              <a:t>2</a:t>
            </a:r>
            <a:r>
              <a:rPr lang="es-ES" sz="2400" b="1" kern="100" dirty="0">
                <a:solidFill>
                  <a:srgbClr val="002060"/>
                </a:solidFill>
                <a:latin typeface="Century" panose="02040604050505020304" pitchFamily="18" charset="0"/>
                <a:cs typeface="Times New Roman" panose="02020603050405020304" pitchFamily="18" charset="0"/>
              </a:rPr>
              <a:t>. </a:t>
            </a:r>
          </a:p>
          <a:p>
            <a:pPr>
              <a:lnSpc>
                <a:spcPct val="107000"/>
              </a:lnSpc>
              <a:buFont typeface="Wingdings" panose="05000000000000000000" pitchFamily="2" charset="2"/>
              <a:buChar char="Ø"/>
            </a:pPr>
            <a:r>
              <a:rPr lang="es-ES" sz="2400" b="1" kern="100" dirty="0">
                <a:solidFill>
                  <a:srgbClr val="002060"/>
                </a:solidFill>
                <a:latin typeface="Century" panose="02040604050505020304" pitchFamily="18" charset="0"/>
                <a:cs typeface="Times New Roman" panose="02020603050405020304" pitchFamily="18" charset="0"/>
              </a:rPr>
              <a:t>Aparatos ejercicio físico, bancos, fuente, parque infantil.</a:t>
            </a:r>
          </a:p>
          <a:p>
            <a:pPr>
              <a:lnSpc>
                <a:spcPct val="107000"/>
              </a:lnSpc>
              <a:buFont typeface="Wingdings" panose="05000000000000000000" pitchFamily="2" charset="2"/>
              <a:buChar char="Ø"/>
            </a:pPr>
            <a:r>
              <a:rPr lang="es-ES" sz="2400" b="1" kern="100" dirty="0">
                <a:solidFill>
                  <a:srgbClr val="002060"/>
                </a:solidFill>
                <a:latin typeface="Century" panose="02040604050505020304" pitchFamily="18" charset="0"/>
                <a:cs typeface="Times New Roman" panose="02020603050405020304" pitchFamily="18" charset="0"/>
              </a:rPr>
              <a:t>Aumento de temperaturas y ausencia de sombras.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s-ES" sz="2400" b="1" dirty="0">
                <a:solidFill>
                  <a:srgbClr val="002060"/>
                </a:solidFill>
                <a:latin typeface="Century" panose="02040604050505020304" pitchFamily="18" charset="0"/>
              </a:rPr>
              <a:t>Desuso de los aparatos de ejercicio físico.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s-ES" sz="2400" b="1" dirty="0">
                <a:solidFill>
                  <a:srgbClr val="002060"/>
                </a:solidFill>
                <a:latin typeface="Century" panose="02040604050505020304" pitchFamily="18" charset="0"/>
              </a:rPr>
              <a:t>Puesta en marcha del nuevo Centro de Salud.</a:t>
            </a:r>
          </a:p>
        </p:txBody>
      </p:sp>
    </p:spTree>
    <p:extLst>
      <p:ext uri="{BB962C8B-B14F-4D97-AF65-F5344CB8AC3E}">
        <p14:creationId xmlns:p14="http://schemas.microsoft.com/office/powerpoint/2010/main" val="191758473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C3BE8EA0-DD6A-8771-C15F-E4D5B3DB613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08013" y="482958"/>
            <a:ext cx="7947478" cy="961623"/>
          </a:xfrm>
        </p:spPr>
        <p:txBody>
          <a:bodyPr>
            <a:normAutofit/>
          </a:bodyPr>
          <a:lstStyle/>
          <a:p>
            <a:r>
              <a:rPr lang="es-ES" sz="4400" b="1" kern="100" dirty="0">
                <a:solidFill>
                  <a:srgbClr val="006600"/>
                </a:solidFill>
                <a:latin typeface="Century" panose="02040604050505020304" pitchFamily="18" charset="0"/>
                <a:cs typeface="Times New Roman" panose="02020603050405020304" pitchFamily="18" charset="0"/>
              </a:rPr>
              <a:t>Objetivos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9BEEFA9F-80EB-09C0-BEF6-08B2BE7D59F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708013" y="1444581"/>
            <a:ext cx="9678444" cy="4542562"/>
          </a:xfrm>
        </p:spPr>
        <p:txBody>
          <a:bodyPr>
            <a:noAutofit/>
          </a:bodyPr>
          <a:lstStyle/>
          <a:p>
            <a:pPr lvl="0">
              <a:lnSpc>
                <a:spcPct val="107000"/>
              </a:lnSpc>
              <a:buFont typeface="Wingdings" panose="05000000000000000000" pitchFamily="2" charset="2"/>
              <a:buChar char="Ø"/>
              <a:tabLst>
                <a:tab pos="1066800" algn="l"/>
                <a:tab pos="1422400" algn="l"/>
                <a:tab pos="1778000" algn="l"/>
                <a:tab pos="2133600" algn="l"/>
                <a:tab pos="2489200" algn="l"/>
                <a:tab pos="2844800" algn="l"/>
                <a:tab pos="3200400" algn="l"/>
                <a:tab pos="3556000" algn="l"/>
                <a:tab pos="3911600" algn="l"/>
                <a:tab pos="4267200" algn="l"/>
              </a:tabLst>
            </a:pPr>
            <a:r>
              <a:rPr lang="es-ES_tradnl" sz="2300" b="1" kern="100" dirty="0">
                <a:solidFill>
                  <a:srgbClr val="002060"/>
                </a:solidFill>
                <a:latin typeface="Century" panose="02040604050505020304" pitchFamily="18" charset="0"/>
                <a:cs typeface="Times New Roman" panose="02020603050405020304" pitchFamily="18" charset="0"/>
              </a:rPr>
              <a:t>Incrementar el confort de los usuarios del parque.</a:t>
            </a:r>
            <a:endParaRPr lang="es-ES" sz="2300" b="1" kern="100" dirty="0">
              <a:solidFill>
                <a:srgbClr val="002060"/>
              </a:solidFill>
              <a:latin typeface="Century" panose="02040604050505020304" pitchFamily="18" charset="0"/>
              <a:cs typeface="Times New Roman" panose="02020603050405020304" pitchFamily="18" charset="0"/>
            </a:endParaRPr>
          </a:p>
          <a:p>
            <a:pPr lvl="0">
              <a:lnSpc>
                <a:spcPct val="107000"/>
              </a:lnSpc>
              <a:buFont typeface="Wingdings" panose="05000000000000000000" pitchFamily="2" charset="2"/>
              <a:buChar char="Ø"/>
              <a:tabLst>
                <a:tab pos="1066800" algn="l"/>
                <a:tab pos="1422400" algn="l"/>
                <a:tab pos="1778000" algn="l"/>
                <a:tab pos="2133600" algn="l"/>
                <a:tab pos="2489200" algn="l"/>
                <a:tab pos="2844800" algn="l"/>
                <a:tab pos="3200400" algn="l"/>
                <a:tab pos="3556000" algn="l"/>
                <a:tab pos="3911600" algn="l"/>
                <a:tab pos="4267200" algn="l"/>
              </a:tabLst>
            </a:pPr>
            <a:r>
              <a:rPr lang="es-ES_tradnl" sz="2300" b="1" kern="100" dirty="0">
                <a:solidFill>
                  <a:srgbClr val="002060"/>
                </a:solidFill>
                <a:latin typeface="Century" panose="02040604050505020304" pitchFamily="18" charset="0"/>
                <a:cs typeface="Times New Roman" panose="02020603050405020304" pitchFamily="18" charset="0"/>
              </a:rPr>
              <a:t>Favorecer la práctica de actividad física al aire libre.</a:t>
            </a:r>
            <a:endParaRPr lang="es-ES" sz="2300" b="1" kern="100" dirty="0">
              <a:solidFill>
                <a:srgbClr val="002060"/>
              </a:solidFill>
              <a:latin typeface="Century" panose="02040604050505020304" pitchFamily="18" charset="0"/>
              <a:cs typeface="Times New Roman" panose="02020603050405020304" pitchFamily="18" charset="0"/>
            </a:endParaRPr>
          </a:p>
          <a:p>
            <a:pPr lvl="0">
              <a:lnSpc>
                <a:spcPct val="107000"/>
              </a:lnSpc>
              <a:buFont typeface="Wingdings" panose="05000000000000000000" pitchFamily="2" charset="2"/>
              <a:buChar char="Ø"/>
              <a:tabLst>
                <a:tab pos="1066800" algn="l"/>
                <a:tab pos="1422400" algn="l"/>
                <a:tab pos="1778000" algn="l"/>
                <a:tab pos="2133600" algn="l"/>
                <a:tab pos="2489200" algn="l"/>
                <a:tab pos="2844800" algn="l"/>
                <a:tab pos="3200400" algn="l"/>
                <a:tab pos="3556000" algn="l"/>
                <a:tab pos="3911600" algn="l"/>
                <a:tab pos="4267200" algn="l"/>
              </a:tabLst>
            </a:pPr>
            <a:r>
              <a:rPr lang="es-ES_tradnl" sz="2300" b="1" kern="100" dirty="0">
                <a:solidFill>
                  <a:srgbClr val="002060"/>
                </a:solidFill>
                <a:latin typeface="Century" panose="02040604050505020304" pitchFamily="18" charset="0"/>
                <a:cs typeface="Times New Roman" panose="02020603050405020304" pitchFamily="18" charset="0"/>
              </a:rPr>
              <a:t>Dar los primeros pasos para convertir la zona en un pequeño bosque urbano, un “bosque de bolsillo”, una isla de confort, al crearse un espacio como refugio climático </a:t>
            </a:r>
            <a:endParaRPr lang="es-ES" sz="2300" b="1" kern="100" dirty="0">
              <a:solidFill>
                <a:srgbClr val="002060"/>
              </a:solidFill>
              <a:latin typeface="Century" panose="02040604050505020304" pitchFamily="18" charset="0"/>
              <a:cs typeface="Times New Roman" panose="02020603050405020304" pitchFamily="18" charset="0"/>
            </a:endParaRPr>
          </a:p>
          <a:p>
            <a:pPr lvl="0">
              <a:lnSpc>
                <a:spcPct val="107000"/>
              </a:lnSpc>
              <a:buFont typeface="Wingdings" panose="05000000000000000000" pitchFamily="2" charset="2"/>
              <a:buChar char="Ø"/>
              <a:tabLst>
                <a:tab pos="1066800" algn="l"/>
                <a:tab pos="1422400" algn="l"/>
                <a:tab pos="1778000" algn="l"/>
                <a:tab pos="2133600" algn="l"/>
                <a:tab pos="2489200" algn="l"/>
                <a:tab pos="2844800" algn="l"/>
                <a:tab pos="3200400" algn="l"/>
                <a:tab pos="3556000" algn="l"/>
                <a:tab pos="3911600" algn="l"/>
                <a:tab pos="4267200" algn="l"/>
              </a:tabLst>
            </a:pPr>
            <a:r>
              <a:rPr lang="es-ES_tradnl" sz="2300" b="1" kern="100" dirty="0">
                <a:solidFill>
                  <a:srgbClr val="002060"/>
                </a:solidFill>
                <a:latin typeface="Century" panose="02040604050505020304" pitchFamily="18" charset="0"/>
                <a:cs typeface="Times New Roman" panose="02020603050405020304" pitchFamily="18" charset="0"/>
              </a:rPr>
              <a:t>Incrementar la biodiversidad mediante nuevas plantaciones.</a:t>
            </a:r>
            <a:endParaRPr lang="es-ES" sz="2300" b="1" kern="100" dirty="0">
              <a:solidFill>
                <a:srgbClr val="002060"/>
              </a:solidFill>
              <a:latin typeface="Century" panose="02040604050505020304" pitchFamily="18" charset="0"/>
              <a:cs typeface="Times New Roman" panose="02020603050405020304" pitchFamily="18" charset="0"/>
            </a:endParaRPr>
          </a:p>
          <a:p>
            <a:pPr lvl="0">
              <a:lnSpc>
                <a:spcPct val="107000"/>
              </a:lnSpc>
              <a:buFont typeface="Wingdings" panose="05000000000000000000" pitchFamily="2" charset="2"/>
              <a:buChar char="Ø"/>
              <a:tabLst>
                <a:tab pos="1066800" algn="l"/>
                <a:tab pos="1422400" algn="l"/>
                <a:tab pos="1778000" algn="l"/>
                <a:tab pos="2133600" algn="l"/>
                <a:tab pos="2489200" algn="l"/>
                <a:tab pos="2844800" algn="l"/>
                <a:tab pos="3200400" algn="l"/>
                <a:tab pos="3556000" algn="l"/>
                <a:tab pos="3911600" algn="l"/>
                <a:tab pos="4267200" algn="l"/>
              </a:tabLst>
            </a:pPr>
            <a:r>
              <a:rPr lang="es-ES_tradnl" sz="2300" b="1" kern="100" dirty="0">
                <a:solidFill>
                  <a:srgbClr val="002060"/>
                </a:solidFill>
                <a:latin typeface="Century" panose="02040604050505020304" pitchFamily="18" charset="0"/>
                <a:cs typeface="Times New Roman" panose="02020603050405020304" pitchFamily="18" charset="0"/>
              </a:rPr>
              <a:t>Crear un espacio de convivencia para personas de todas las edades.</a:t>
            </a:r>
            <a:endParaRPr lang="es-ES" sz="2300" b="1" kern="100" dirty="0">
              <a:solidFill>
                <a:srgbClr val="002060"/>
              </a:solidFill>
              <a:latin typeface="Century" panose="02040604050505020304" pitchFamily="18" charset="0"/>
              <a:cs typeface="Times New Roman" panose="02020603050405020304" pitchFamily="18" charset="0"/>
            </a:endParaRPr>
          </a:p>
          <a:p>
            <a:pPr lvl="0">
              <a:lnSpc>
                <a:spcPct val="107000"/>
              </a:lnSpc>
              <a:buFont typeface="Wingdings" panose="05000000000000000000" pitchFamily="2" charset="2"/>
              <a:buChar char="Ø"/>
              <a:tabLst>
                <a:tab pos="1066800" algn="l"/>
                <a:tab pos="1422400" algn="l"/>
                <a:tab pos="1778000" algn="l"/>
                <a:tab pos="2133600" algn="l"/>
                <a:tab pos="2489200" algn="l"/>
                <a:tab pos="2844800" algn="l"/>
                <a:tab pos="3200400" algn="l"/>
                <a:tab pos="3556000" algn="l"/>
                <a:tab pos="3911600" algn="l"/>
                <a:tab pos="4267200" algn="l"/>
              </a:tabLst>
            </a:pPr>
            <a:r>
              <a:rPr lang="es-ES_tradnl" sz="2300" b="1" kern="100" dirty="0">
                <a:solidFill>
                  <a:srgbClr val="002060"/>
                </a:solidFill>
                <a:latin typeface="Century" panose="02040604050505020304" pitchFamily="18" charset="0"/>
                <a:cs typeface="Times New Roman" panose="02020603050405020304" pitchFamily="18" charset="0"/>
              </a:rPr>
              <a:t>Reducir la exposición al sol durante la época estival.</a:t>
            </a:r>
            <a:endParaRPr lang="es-ES" sz="2300" b="1" kern="100" dirty="0">
              <a:solidFill>
                <a:srgbClr val="002060"/>
              </a:solidFill>
              <a:latin typeface="Century" panose="02040604050505020304" pitchFamily="18" charset="0"/>
              <a:cs typeface="Times New Roman" panose="02020603050405020304" pitchFamily="18" charset="0"/>
            </a:endParaRPr>
          </a:p>
          <a:p>
            <a:pPr lvl="0">
              <a:lnSpc>
                <a:spcPct val="107000"/>
              </a:lnSpc>
              <a:buFont typeface="Wingdings" panose="05000000000000000000" pitchFamily="2" charset="2"/>
              <a:buChar char="Ø"/>
              <a:tabLst>
                <a:tab pos="1066800" algn="l"/>
                <a:tab pos="1422400" algn="l"/>
                <a:tab pos="1778000" algn="l"/>
                <a:tab pos="2133600" algn="l"/>
                <a:tab pos="2489200" algn="l"/>
                <a:tab pos="2844800" algn="l"/>
                <a:tab pos="3200400" algn="l"/>
                <a:tab pos="3556000" algn="l"/>
                <a:tab pos="3911600" algn="l"/>
                <a:tab pos="4267200" algn="l"/>
              </a:tabLst>
            </a:pPr>
            <a:r>
              <a:rPr lang="es-ES_tradnl" sz="2300" b="1" kern="100" dirty="0">
                <a:solidFill>
                  <a:srgbClr val="002060"/>
                </a:solidFill>
                <a:latin typeface="Century" panose="02040604050505020304" pitchFamily="18" charset="0"/>
                <a:cs typeface="Times New Roman" panose="02020603050405020304" pitchFamily="18" charset="0"/>
              </a:rPr>
              <a:t>Mejorar la accesibilidad y la seguridad del recinto.</a:t>
            </a:r>
            <a:endParaRPr lang="es-ES" sz="2300" b="1" kern="100" dirty="0">
              <a:solidFill>
                <a:srgbClr val="002060"/>
              </a:solidFill>
              <a:latin typeface="Century" panose="020406040505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5478178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C3BE8EA0-DD6A-8771-C15F-E4D5B3DB613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74867" y="468085"/>
            <a:ext cx="7947478" cy="961623"/>
          </a:xfrm>
        </p:spPr>
        <p:txBody>
          <a:bodyPr>
            <a:normAutofit/>
          </a:bodyPr>
          <a:lstStyle/>
          <a:p>
            <a:r>
              <a:rPr lang="es-ES" sz="4400" b="1" kern="100" dirty="0">
                <a:solidFill>
                  <a:srgbClr val="006600"/>
                </a:solidFill>
                <a:latin typeface="Century" panose="02040604050505020304" pitchFamily="18" charset="0"/>
                <a:cs typeface="Times New Roman" panose="02020603050405020304" pitchFamily="18" charset="0"/>
              </a:rPr>
              <a:t>Localización proyecto</a:t>
            </a:r>
          </a:p>
        </p:txBody>
      </p:sp>
      <p:pic>
        <p:nvPicPr>
          <p:cNvPr id="5" name="Marcador de contenido 4">
            <a:extLst>
              <a:ext uri="{FF2B5EF4-FFF2-40B4-BE49-F238E27FC236}">
                <a16:creationId xmlns:a16="http://schemas.microsoft.com/office/drawing/2014/main" id="{5F75F6EA-D1D6-E6AE-ED7F-CDEC27E33173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378360" y="1632858"/>
            <a:ext cx="6817631" cy="442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0767298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C3BE8EA0-DD6A-8771-C15F-E4D5B3DB613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92393" y="609601"/>
            <a:ext cx="7947478" cy="961623"/>
          </a:xfrm>
        </p:spPr>
        <p:txBody>
          <a:bodyPr>
            <a:normAutofit/>
          </a:bodyPr>
          <a:lstStyle/>
          <a:p>
            <a:r>
              <a:rPr lang="es-ES" sz="4400" b="1" kern="100" dirty="0">
                <a:solidFill>
                  <a:srgbClr val="006600"/>
                </a:solidFill>
                <a:latin typeface="Century" panose="02040604050505020304" pitchFamily="18" charset="0"/>
                <a:cs typeface="Times New Roman" panose="02020603050405020304" pitchFamily="18" charset="0"/>
              </a:rPr>
              <a:t>Detalle distribución</a:t>
            </a:r>
          </a:p>
        </p:txBody>
      </p:sp>
      <p:graphicFrame>
        <p:nvGraphicFramePr>
          <p:cNvPr id="6" name="Marcador de contenido 5">
            <a:extLst>
              <a:ext uri="{FF2B5EF4-FFF2-40B4-BE49-F238E27FC236}">
                <a16:creationId xmlns:a16="http://schemas.microsoft.com/office/drawing/2014/main" id="{990FF9E6-C56A-4EA8-A52E-B3009B47BD98}"/>
              </a:ext>
            </a:extLst>
          </p:cNvPr>
          <p:cNvGraphicFramePr>
            <a:graphicFrameLocks noGrp="1"/>
          </p:cNvGraphicFramePr>
          <p:nvPr>
            <p:ph idx="1"/>
          </p:nvPr>
        </p:nvGraphicFramePr>
        <p:xfrm>
          <a:off x="677863" y="1571224"/>
          <a:ext cx="8775230" cy="467717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pic>
        <p:nvPicPr>
          <p:cNvPr id="4" name="Imagen 3">
            <a:extLst>
              <a:ext uri="{FF2B5EF4-FFF2-40B4-BE49-F238E27FC236}">
                <a16:creationId xmlns:a16="http://schemas.microsoft.com/office/drawing/2014/main" id="{024626BE-CFF8-1782-8894-FDEDFA77909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768749" y="1695131"/>
            <a:ext cx="7594766" cy="399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6406095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8FB97B8D-BFFD-C8F6-3EE6-15C40DEBC7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84254" y="631371"/>
            <a:ext cx="8462633" cy="884349"/>
          </a:xfrm>
        </p:spPr>
        <p:txBody>
          <a:bodyPr>
            <a:normAutofit/>
          </a:bodyPr>
          <a:lstStyle/>
          <a:p>
            <a:r>
              <a:rPr lang="es-ES" sz="4000" b="1" kern="100" dirty="0">
                <a:solidFill>
                  <a:srgbClr val="006600"/>
                </a:solidFill>
                <a:latin typeface="Century" panose="02040604050505020304" pitchFamily="18" charset="0"/>
                <a:cs typeface="Times New Roman" panose="02020603050405020304" pitchFamily="18" charset="0"/>
              </a:rPr>
              <a:t>Presupuesto</a:t>
            </a:r>
            <a:endParaRPr lang="es-ES" dirty="0">
              <a:solidFill>
                <a:srgbClr val="006600"/>
              </a:solidFill>
            </a:endParaRP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5D7EADC6-6BB6-848F-3078-83E0E644E7F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584253" y="1837647"/>
            <a:ext cx="9562717" cy="3880773"/>
          </a:xfrm>
        </p:spPr>
        <p:txBody>
          <a:bodyPr>
            <a:normAutofit/>
          </a:bodyPr>
          <a:lstStyle/>
          <a:p>
            <a:pPr>
              <a:spcBef>
                <a:spcPts val="1800"/>
              </a:spcBef>
              <a:tabLst>
                <a:tab pos="7983538" algn="dec"/>
              </a:tabLst>
            </a:pPr>
            <a:r>
              <a:rPr lang="es-ES" sz="2000" b="1" dirty="0">
                <a:solidFill>
                  <a:srgbClr val="002060"/>
                </a:solidFill>
                <a:latin typeface="Century" panose="02040604050505020304" pitchFamily="18" charset="0"/>
                <a:cs typeface="Times New Roman" panose="02020603050405020304" pitchFamily="18" charset="0"/>
              </a:rPr>
              <a:t>Dar repaso a juegos bio–saludables y</a:t>
            </a:r>
          </a:p>
          <a:p>
            <a:pPr marL="0" indent="0">
              <a:spcBef>
                <a:spcPts val="600"/>
              </a:spcBef>
              <a:buNone/>
              <a:tabLst>
                <a:tab pos="7983538" algn="dec"/>
              </a:tabLst>
            </a:pPr>
            <a:r>
              <a:rPr lang="es-ES" sz="2000" b="1" dirty="0">
                <a:solidFill>
                  <a:srgbClr val="002060"/>
                </a:solidFill>
                <a:latin typeface="Century" panose="02040604050505020304" pitchFamily="18" charset="0"/>
                <a:cs typeface="Times New Roman" panose="02020603050405020304" pitchFamily="18" charset="0"/>
              </a:rPr>
              <a:t>     reposición de protectores 	3.347,40 €</a:t>
            </a:r>
          </a:p>
          <a:p>
            <a:pPr>
              <a:spcBef>
                <a:spcPts val="1800"/>
              </a:spcBef>
              <a:tabLst>
                <a:tab pos="7983538" algn="dec"/>
              </a:tabLst>
            </a:pPr>
            <a:r>
              <a:rPr lang="es-ES" sz="2000" b="1" dirty="0">
                <a:solidFill>
                  <a:srgbClr val="002060"/>
                </a:solidFill>
                <a:latin typeface="Century" panose="02040604050505020304" pitchFamily="18" charset="0"/>
                <a:cs typeface="Times New Roman" panose="02020603050405020304" pitchFamily="18" charset="0"/>
              </a:rPr>
              <a:t>Plantación de 18 </a:t>
            </a:r>
            <a:r>
              <a:rPr lang="es-ES" sz="2000" b="1" dirty="0" err="1">
                <a:solidFill>
                  <a:srgbClr val="002060"/>
                </a:solidFill>
                <a:latin typeface="Century" panose="02040604050505020304" pitchFamily="18" charset="0"/>
                <a:cs typeface="Times New Roman" panose="02020603050405020304" pitchFamily="18" charset="0"/>
              </a:rPr>
              <a:t>Morus</a:t>
            </a:r>
            <a:r>
              <a:rPr lang="es-ES" sz="2000" b="1" dirty="0">
                <a:solidFill>
                  <a:srgbClr val="002060"/>
                </a:solidFill>
                <a:latin typeface="Century" panose="02040604050505020304" pitchFamily="18" charset="0"/>
                <a:cs typeface="Times New Roman" panose="02020603050405020304" pitchFamily="18" charset="0"/>
              </a:rPr>
              <a:t> </a:t>
            </a:r>
            <a:r>
              <a:rPr lang="es-ES" sz="2000" b="1" dirty="0" err="1">
                <a:solidFill>
                  <a:srgbClr val="002060"/>
                </a:solidFill>
                <a:latin typeface="Century" panose="02040604050505020304" pitchFamily="18" charset="0"/>
                <a:cs typeface="Times New Roman" panose="02020603050405020304" pitchFamily="18" charset="0"/>
              </a:rPr>
              <a:t>Fruitless</a:t>
            </a:r>
            <a:endParaRPr lang="es-ES" sz="2000" b="1" dirty="0">
              <a:solidFill>
                <a:srgbClr val="002060"/>
              </a:solidFill>
              <a:latin typeface="Century" panose="02040604050505020304" pitchFamily="18" charset="0"/>
              <a:cs typeface="Times New Roman" panose="02020603050405020304" pitchFamily="18" charset="0"/>
            </a:endParaRPr>
          </a:p>
          <a:p>
            <a:pPr marL="0" indent="0">
              <a:spcBef>
                <a:spcPts val="0"/>
              </a:spcBef>
              <a:buNone/>
              <a:tabLst>
                <a:tab pos="7983538" algn="dec"/>
              </a:tabLst>
            </a:pPr>
            <a:r>
              <a:rPr lang="es-ES" sz="2000" b="1" dirty="0">
                <a:solidFill>
                  <a:srgbClr val="002060"/>
                </a:solidFill>
                <a:latin typeface="Century" panose="02040604050505020304" pitchFamily="18" charset="0"/>
                <a:cs typeface="Times New Roman" panose="02020603050405020304" pitchFamily="18" charset="0"/>
              </a:rPr>
              <a:t>     (6 calibre 12/14, 6 calibre 20/22, 6 calibre 22/40)	5.828,00 €</a:t>
            </a:r>
          </a:p>
          <a:p>
            <a:pPr algn="l"/>
            <a:endParaRPr lang="es-ES" sz="2000" b="1" dirty="0">
              <a:solidFill>
                <a:srgbClr val="002060"/>
              </a:solidFill>
              <a:latin typeface="Century" panose="02040604050505020304" pitchFamily="18" charset="0"/>
              <a:cs typeface="Times New Roman" panose="02020603050405020304" pitchFamily="18" charset="0"/>
            </a:endParaRPr>
          </a:p>
          <a:p>
            <a:pPr marL="1524000" indent="-363538">
              <a:spcBef>
                <a:spcPts val="1800"/>
              </a:spcBef>
              <a:buFont typeface="Wingdings" panose="05000000000000000000" pitchFamily="2" charset="2"/>
              <a:buChar char="q"/>
              <a:tabLst>
                <a:tab pos="7983538" algn="dec"/>
              </a:tabLst>
            </a:pPr>
            <a:r>
              <a:rPr lang="es-ES" sz="2000" b="1" dirty="0">
                <a:solidFill>
                  <a:srgbClr val="002060"/>
                </a:solidFill>
                <a:latin typeface="Century" panose="02040604050505020304" pitchFamily="18" charset="0"/>
                <a:cs typeface="Times New Roman" panose="02020603050405020304" pitchFamily="18" charset="0"/>
              </a:rPr>
              <a:t>TOTAL	9.175,40 €</a:t>
            </a:r>
          </a:p>
          <a:p>
            <a:pPr marL="1160462" indent="0">
              <a:spcBef>
                <a:spcPts val="1800"/>
              </a:spcBef>
              <a:buNone/>
              <a:tabLst>
                <a:tab pos="7983538" algn="dec"/>
              </a:tabLst>
            </a:pPr>
            <a:r>
              <a:rPr lang="es-ES" sz="2000" b="1" dirty="0">
                <a:solidFill>
                  <a:srgbClr val="002060"/>
                </a:solidFill>
                <a:latin typeface="Century" panose="02040604050505020304" pitchFamily="18" charset="0"/>
                <a:cs typeface="Times New Roman" panose="02020603050405020304" pitchFamily="18" charset="0"/>
              </a:rPr>
              <a:t>            </a:t>
            </a:r>
          </a:p>
          <a:p>
            <a:pPr marL="1160462" indent="0">
              <a:spcBef>
                <a:spcPts val="1800"/>
              </a:spcBef>
              <a:buNone/>
              <a:tabLst>
                <a:tab pos="7983538" algn="dec"/>
              </a:tabLst>
            </a:pPr>
            <a:r>
              <a:rPr lang="es-ES" sz="1400" b="1" dirty="0">
                <a:solidFill>
                  <a:srgbClr val="002060"/>
                </a:solidFill>
                <a:latin typeface="Century" panose="02040604050505020304" pitchFamily="18" charset="0"/>
                <a:cs typeface="Times New Roman" panose="02020603050405020304" pitchFamily="18" charset="0"/>
              </a:rPr>
              <a:t> MÁS EL % DE IVA CORRESPONDIENTE</a:t>
            </a:r>
          </a:p>
          <a:p>
            <a:pPr>
              <a:spcBef>
                <a:spcPts val="1800"/>
              </a:spcBef>
            </a:pPr>
            <a:endParaRPr lang="es-ES" sz="1900" b="1" dirty="0">
              <a:solidFill>
                <a:srgbClr val="002060"/>
              </a:solidFill>
              <a:effectLst/>
              <a:latin typeface="Century" panose="020406040505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5254852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DFE73515-2B98-5A70-6D03-187F112D00C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082800" y="1998254"/>
            <a:ext cx="7766936" cy="1243242"/>
          </a:xfrm>
        </p:spPr>
        <p:txBody>
          <a:bodyPr/>
          <a:lstStyle/>
          <a:p>
            <a:pPr algn="l"/>
            <a:r>
              <a:rPr lang="es-ES" b="1" dirty="0">
                <a:solidFill>
                  <a:srgbClr val="006600"/>
                </a:solidFill>
                <a:latin typeface="Century" panose="02040604050505020304" pitchFamily="18" charset="0"/>
              </a:rPr>
              <a:t>Preguntas</a:t>
            </a:r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56CF41D6-6CD1-670D-3A55-3EA770F6C296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8057799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55EE7BC3-311A-724E-CE79-9C04836C07A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887939" y="1622542"/>
            <a:ext cx="8915399" cy="2262781"/>
          </a:xfrm>
        </p:spPr>
        <p:txBody>
          <a:bodyPr>
            <a:normAutofit/>
          </a:bodyPr>
          <a:lstStyle/>
          <a:p>
            <a:pPr algn="ctr"/>
            <a:r>
              <a:rPr lang="es-ES" b="1" dirty="0">
                <a:solidFill>
                  <a:srgbClr val="006600"/>
                </a:solidFill>
                <a:latin typeface="Century" panose="02040604050505020304" pitchFamily="18" charset="0"/>
              </a:rPr>
              <a:t>Gracias por la asistencia</a:t>
            </a:r>
            <a:br>
              <a:rPr lang="es-ES" b="1" dirty="0">
                <a:solidFill>
                  <a:srgbClr val="006600"/>
                </a:solidFill>
                <a:latin typeface="Century" panose="02040604050505020304" pitchFamily="18" charset="0"/>
              </a:rPr>
            </a:br>
            <a:r>
              <a:rPr lang="es-ES" i="1" dirty="0" err="1">
                <a:solidFill>
                  <a:srgbClr val="006600"/>
                </a:solidFill>
                <a:latin typeface="Century" panose="02040604050505020304" pitchFamily="18" charset="0"/>
              </a:rPr>
              <a:t>Eskerrik</a:t>
            </a:r>
            <a:r>
              <a:rPr lang="es-ES" i="1" dirty="0">
                <a:solidFill>
                  <a:srgbClr val="006600"/>
                </a:solidFill>
                <a:latin typeface="Century" panose="02040604050505020304" pitchFamily="18" charset="0"/>
              </a:rPr>
              <a:t> </a:t>
            </a:r>
            <a:r>
              <a:rPr lang="es-ES" i="1" dirty="0" err="1">
                <a:solidFill>
                  <a:srgbClr val="006600"/>
                </a:solidFill>
                <a:latin typeface="Century" panose="02040604050505020304" pitchFamily="18" charset="0"/>
              </a:rPr>
              <a:t>asko</a:t>
            </a:r>
            <a:endParaRPr lang="es-ES" i="1" dirty="0">
              <a:solidFill>
                <a:srgbClr val="006600"/>
              </a:solidFill>
              <a:latin typeface="Century" panose="02040604050505020304" pitchFamily="18" charset="0"/>
            </a:endParaRPr>
          </a:p>
        </p:txBody>
      </p:sp>
      <p:pic>
        <p:nvPicPr>
          <p:cNvPr id="3" name="Imagen 2">
            <a:extLst>
              <a:ext uri="{FF2B5EF4-FFF2-40B4-BE49-F238E27FC236}">
                <a16:creationId xmlns:a16="http://schemas.microsoft.com/office/drawing/2014/main" id="{FBFE3850-C1AB-B2A7-09A5-710363DD6DB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41072" y="5525229"/>
            <a:ext cx="900000" cy="900000"/>
          </a:xfrm>
          <a:prstGeom prst="rect">
            <a:avLst/>
          </a:prstGeom>
        </p:spPr>
      </p:pic>
      <p:sp>
        <p:nvSpPr>
          <p:cNvPr id="4" name="CuadroTexto 3">
            <a:extLst>
              <a:ext uri="{FF2B5EF4-FFF2-40B4-BE49-F238E27FC236}">
                <a16:creationId xmlns:a16="http://schemas.microsoft.com/office/drawing/2014/main" id="{68DFAB1A-6837-0D52-772E-E377295529B4}"/>
              </a:ext>
            </a:extLst>
          </p:cNvPr>
          <p:cNvSpPr txBox="1"/>
          <p:nvPr/>
        </p:nvSpPr>
        <p:spPr>
          <a:xfrm>
            <a:off x="3141072" y="5809676"/>
            <a:ext cx="5028692" cy="61555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1200"/>
              </a:spcAft>
            </a:pPr>
            <a:r>
              <a:rPr lang="es-ES_tradnl" sz="1200" dirty="0">
                <a:solidFill>
                  <a:srgbClr val="006600"/>
                </a:solidFill>
                <a:effectLst/>
                <a:latin typeface="Century" panose="02040604050505020304" pitchFamily="18" charset="0"/>
                <a:ea typeface="Times New Roman" panose="02020603050405020304" pitchFamily="18" charset="0"/>
              </a:rPr>
              <a:t>ASOCIACIÓN CLUB DE JUBILADOS Y PENSIONISTAS </a:t>
            </a:r>
            <a:r>
              <a:rPr lang="es-ES_tradnl" sz="1200" b="1" dirty="0">
                <a:solidFill>
                  <a:srgbClr val="006600"/>
                </a:solidFill>
                <a:effectLst/>
                <a:latin typeface="Century" panose="02040604050505020304" pitchFamily="18" charset="0"/>
                <a:ea typeface="Times New Roman" panose="02020603050405020304" pitchFamily="18" charset="0"/>
              </a:rPr>
              <a:t>“GARES”</a:t>
            </a:r>
          </a:p>
          <a:p>
            <a:pPr>
              <a:spcAft>
                <a:spcPts val="1200"/>
              </a:spcAft>
            </a:pPr>
            <a:r>
              <a:rPr lang="es-ES_tradnl" sz="1200" b="1" i="1" dirty="0">
                <a:solidFill>
                  <a:srgbClr val="006600"/>
                </a:solidFill>
                <a:effectLst/>
                <a:latin typeface="Century" panose="02040604050505020304" pitchFamily="18" charset="0"/>
                <a:ea typeface="Times New Roman" panose="02020603050405020304" pitchFamily="18" charset="0"/>
              </a:rPr>
              <a:t>“GARES”</a:t>
            </a:r>
            <a:r>
              <a:rPr lang="es-ES_tradnl" sz="1200" i="1" dirty="0">
                <a:solidFill>
                  <a:srgbClr val="006600"/>
                </a:solidFill>
                <a:effectLst/>
                <a:latin typeface="Century" panose="02040604050505020304" pitchFamily="18" charset="0"/>
                <a:ea typeface="Times New Roman" panose="02020603050405020304" pitchFamily="18" charset="0"/>
              </a:rPr>
              <a:t> JUBILATU ETA PENTSIODUN ELKARTEA</a:t>
            </a:r>
            <a:endParaRPr lang="es-ES" sz="1200" i="1" dirty="0">
              <a:solidFill>
                <a:srgbClr val="006600"/>
              </a:solidFill>
              <a:latin typeface="Century" panose="020406040505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20695115"/>
      </p:ext>
    </p:extLst>
  </p:cSld>
  <p:clrMapOvr>
    <a:masterClrMapping/>
  </p:clrMapOvr>
</p:sld>
</file>

<file path=ppt/theme/theme1.xml><?xml version="1.0" encoding="utf-8"?>
<a:theme xmlns:a="http://schemas.openxmlformats.org/drawingml/2006/main" name="Diseño personalizado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Espiral">
  <a:themeElements>
    <a:clrScheme name="Espiral">
      <a:dk1>
        <a:sysClr val="windowText" lastClr="000000"/>
      </a:dk1>
      <a:lt1>
        <a:sysClr val="window" lastClr="FFFFFF"/>
      </a:lt1>
      <a:dk2>
        <a:srgbClr val="766F54"/>
      </a:dk2>
      <a:lt2>
        <a:srgbClr val="E3EACF"/>
      </a:lt2>
      <a:accent1>
        <a:srgbClr val="A53010"/>
      </a:accent1>
      <a:accent2>
        <a:srgbClr val="DE7E18"/>
      </a:accent2>
      <a:accent3>
        <a:srgbClr val="9F8351"/>
      </a:accent3>
      <a:accent4>
        <a:srgbClr val="728653"/>
      </a:accent4>
      <a:accent5>
        <a:srgbClr val="92AA4C"/>
      </a:accent5>
      <a:accent6>
        <a:srgbClr val="6AAC91"/>
      </a:accent6>
      <a:hlink>
        <a:srgbClr val="FB4A18"/>
      </a:hlink>
      <a:folHlink>
        <a:srgbClr val="FB9318"/>
      </a:folHlink>
    </a:clrScheme>
    <a:fontScheme name="Espiral">
      <a:maj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Espiral">
      <a:fillStyleLst>
        <a:solidFill>
          <a:schemeClr val="phClr"/>
        </a:solidFill>
        <a:solidFill>
          <a:schemeClr val="phClr">
            <a:tint val="70000"/>
            <a:lumMod val="104000"/>
          </a:schemeClr>
        </a:solidFill>
        <a:gradFill rotWithShape="1">
          <a:gsLst>
            <a:gs pos="0">
              <a:schemeClr val="phClr">
                <a:tint val="96000"/>
                <a:lumMod val="104000"/>
              </a:schemeClr>
            </a:gs>
            <a:gs pos="100000">
              <a:schemeClr val="phClr">
                <a:shade val="98000"/>
                <a:lumMod val="9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>
              <a:shade val="90000"/>
            </a:schemeClr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2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satMod val="92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Wisp" id="{7CB32D59-10C0-40DD-B7BD-2E94284A981C}" vid="{24B1A44C-C006-48B2-A4D7-E5549B3D8CD4}"/>
    </a:ext>
  </a:extLst>
</a:theme>
</file>

<file path=ppt/theme/theme3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611</TotalTime>
  <Words>283</Words>
  <Application>Microsoft Office PowerPoint</Application>
  <PresentationFormat>Panorámica</PresentationFormat>
  <Paragraphs>37</Paragraphs>
  <Slides>9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7</vt:i4>
      </vt:variant>
      <vt:variant>
        <vt:lpstr>Tema</vt:lpstr>
      </vt:variant>
      <vt:variant>
        <vt:i4>2</vt:i4>
      </vt:variant>
      <vt:variant>
        <vt:lpstr>Títulos de diapositiva</vt:lpstr>
      </vt:variant>
      <vt:variant>
        <vt:i4>9</vt:i4>
      </vt:variant>
    </vt:vector>
  </HeadingPairs>
  <TitlesOfParts>
    <vt:vector size="18" baseType="lpstr">
      <vt:lpstr>Arial</vt:lpstr>
      <vt:lpstr>Calibri</vt:lpstr>
      <vt:lpstr>Calibri Light</vt:lpstr>
      <vt:lpstr>Century</vt:lpstr>
      <vt:lpstr>Century Gothic</vt:lpstr>
      <vt:lpstr>Wingdings</vt:lpstr>
      <vt:lpstr>Wingdings 3</vt:lpstr>
      <vt:lpstr>Diseño personalizado</vt:lpstr>
      <vt:lpstr>Espiral</vt:lpstr>
      <vt:lpstr>Presupuestos participativos 2026 Puente la Reina/Gares      Mejora y acondicionamiento del parque  bio-saludable y zona de ocio intergeneracional del Cerco </vt:lpstr>
      <vt:lpstr>Quiénes somos</vt:lpstr>
      <vt:lpstr>Punto de partida</vt:lpstr>
      <vt:lpstr>Objetivos</vt:lpstr>
      <vt:lpstr>Localización proyecto</vt:lpstr>
      <vt:lpstr>Detalle distribución</vt:lpstr>
      <vt:lpstr>Presupuesto</vt:lpstr>
      <vt:lpstr>Preguntas</vt:lpstr>
      <vt:lpstr>Gracias por la asistencia Eskerrik asko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Asamblea general Asanblada orokorra</dc:title>
  <dc:creator>Usuario</dc:creator>
  <cp:lastModifiedBy>Usuario</cp:lastModifiedBy>
  <cp:revision>75</cp:revision>
  <dcterms:created xsi:type="dcterms:W3CDTF">2024-10-27T18:35:16Z</dcterms:created>
  <dcterms:modified xsi:type="dcterms:W3CDTF">2026-09-15T09:31:21Z</dcterms:modified>
</cp:coreProperties>
</file>